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rels" ContentType="application/vnd.openxmlformats-package.relationships+xml"/>
  <Default Extension="xml" ContentType="application/xml"/>
  <Default Extension="fntdata" ContentType="application/x-fontdata"/>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9.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30.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31.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32.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33.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34.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35.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36.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Lst>
  <p:notesMasterIdLst>
    <p:notesMasterId r:id="rId50"/>
  </p:notesMasterIdLst>
  <p:sldIdLst>
    <p:sldId id="256" r:id="rId2"/>
    <p:sldId id="258" r:id="rId3"/>
    <p:sldId id="260" r:id="rId4"/>
    <p:sldId id="259" r:id="rId5"/>
    <p:sldId id="261" r:id="rId6"/>
    <p:sldId id="262" r:id="rId7"/>
    <p:sldId id="265" r:id="rId8"/>
    <p:sldId id="306" r:id="rId9"/>
    <p:sldId id="308" r:id="rId10"/>
    <p:sldId id="310" r:id="rId11"/>
    <p:sldId id="263" r:id="rId12"/>
    <p:sldId id="266" r:id="rId13"/>
    <p:sldId id="264" r:id="rId14"/>
    <p:sldId id="305" r:id="rId15"/>
    <p:sldId id="356" r:id="rId16"/>
    <p:sldId id="357" r:id="rId17"/>
    <p:sldId id="358" r:id="rId18"/>
    <p:sldId id="268" r:id="rId19"/>
    <p:sldId id="314" r:id="rId20"/>
    <p:sldId id="307" r:id="rId21"/>
    <p:sldId id="313" r:id="rId22"/>
    <p:sldId id="315" r:id="rId23"/>
    <p:sldId id="316" r:id="rId24"/>
    <p:sldId id="359" r:id="rId25"/>
    <p:sldId id="319" r:id="rId26"/>
    <p:sldId id="320" r:id="rId27"/>
    <p:sldId id="328" r:id="rId28"/>
    <p:sldId id="331" r:id="rId29"/>
    <p:sldId id="333" r:id="rId30"/>
    <p:sldId id="334" r:id="rId31"/>
    <p:sldId id="335" r:id="rId32"/>
    <p:sldId id="337" r:id="rId33"/>
    <p:sldId id="341" r:id="rId34"/>
    <p:sldId id="342" r:id="rId35"/>
    <p:sldId id="343" r:id="rId36"/>
    <p:sldId id="340" r:id="rId37"/>
    <p:sldId id="348" r:id="rId38"/>
    <p:sldId id="344" r:id="rId39"/>
    <p:sldId id="347" r:id="rId40"/>
    <p:sldId id="350" r:id="rId41"/>
    <p:sldId id="351" r:id="rId42"/>
    <p:sldId id="345" r:id="rId43"/>
    <p:sldId id="352" r:id="rId44"/>
    <p:sldId id="353" r:id="rId45"/>
    <p:sldId id="354" r:id="rId46"/>
    <p:sldId id="355" r:id="rId47"/>
    <p:sldId id="312" r:id="rId48"/>
    <p:sldId id="270" r:id="rId49"/>
  </p:sldIdLst>
  <p:sldSz cx="9144000" cy="5143500" type="screen16x9"/>
  <p:notesSz cx="6858000" cy="9144000"/>
  <p:embeddedFontLst>
    <p:embeddedFont>
      <p:font typeface="Kollektif Bold" panose="020B0604020202020204" charset="0"/>
      <p:regular r:id="rId51"/>
    </p:embeddedFont>
    <p:embeddedFont>
      <p:font typeface="Open Sans" panose="020B0604020202020204" charset="0"/>
      <p:regular r:id="rId52"/>
      <p:bold r:id="rId53"/>
      <p:italic r:id="rId54"/>
      <p:boldItalic r:id="rId55"/>
    </p:embeddedFont>
    <p:embeddedFont>
      <p:font typeface="Allerta Stencil" panose="020B0604020202020204" charset="0"/>
      <p:regular r:id="rId56"/>
    </p:embeddedFont>
    <p:embeddedFont>
      <p:font typeface="Calibri" panose="020F0502020204030204" pitchFamily="34" charset="0"/>
      <p:regular r:id="rId57"/>
      <p:bold r:id="rId58"/>
      <p:italic r:id="rId59"/>
      <p:boldItalic r:id="rId60"/>
    </p:embeddedFont>
    <p:embeddedFont>
      <p:font typeface="DM Sans Bold" panose="020B0604020202020204" charset="0"/>
      <p:regular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1A11"/>
    <a:srgbClr val="FDF1EE"/>
    <a:srgbClr val="DDDDDD"/>
    <a:srgbClr val="B2B2B2"/>
    <a:srgbClr val="C2B834"/>
    <a:srgbClr val="B053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189A9C-F6EC-422E-919D-00FC1DAC54E7}">
  <a:tblStyle styleId="{98189A9C-F6EC-422E-919D-00FC1DAC54E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5079" autoAdjust="0"/>
  </p:normalViewPr>
  <p:slideViewPr>
    <p:cSldViewPr snapToGrid="0">
      <p:cViewPr varScale="1">
        <p:scale>
          <a:sx n="77" d="100"/>
          <a:sy n="77" d="100"/>
        </p:scale>
        <p:origin x="1004"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font" Target="fonts/font5.fntdata"/><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4.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3.fntdata"/><Relationship Id="rId58"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7.fntdata"/><Relationship Id="rId61"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2.fntdata"/><Relationship Id="rId60" Type="http://schemas.openxmlformats.org/officeDocument/2006/relationships/font" Target="fonts/font10.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6.fntdata"/><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9.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D:\Nam%202024\Dieu%20tra%20lao%20dong%20viec%20lam\Lao%20dong%20tre%20em\Hoi%20thao%20cong%20bo\Ve%20do%20thi%20lam%20Slide.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Nam%202024\Dieu%20tra%20lao%20dong%20viec%20lam\Lao%20dong%20tre%20em\Hoi%20thao%20cong%20bo\Ve%20do%20thi%20lam%20Slide.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536174303285414E-3"/>
          <c:y val="3.9125378353191263E-2"/>
          <c:w val="0.97851020826638602"/>
          <c:h val="0.60149244021096138"/>
        </c:manualLayout>
      </c:layout>
      <c:barChart>
        <c:barDir val="col"/>
        <c:grouping val="percentStacked"/>
        <c:varyColors val="0"/>
        <c:ser>
          <c:idx val="0"/>
          <c:order val="0"/>
          <c:tx>
            <c:strRef>
              <c:f>Sheet1!$B$1</c:f>
              <c:strCache>
                <c:ptCount val="1"/>
                <c:pt idx="0">
                  <c:v>Chỉ đi học</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Toàn quốc</c:v>
                </c:pt>
                <c:pt idx="1">
                  <c:v>Nam</c:v>
                </c:pt>
                <c:pt idx="2">
                  <c:v>Nữ</c:v>
                </c:pt>
                <c:pt idx="3">
                  <c:v>Thành thị</c:v>
                </c:pt>
                <c:pt idx="4">
                  <c:v>Nông thôn</c:v>
                </c:pt>
              </c:strCache>
            </c:strRef>
          </c:cat>
          <c:val>
            <c:numRef>
              <c:f>Sheet1!$B$2:$B$6</c:f>
              <c:numCache>
                <c:formatCode>General</c:formatCode>
                <c:ptCount val="5"/>
                <c:pt idx="0">
                  <c:v>94.8</c:v>
                </c:pt>
                <c:pt idx="1">
                  <c:v>94.5</c:v>
                </c:pt>
                <c:pt idx="2">
                  <c:v>95.2</c:v>
                </c:pt>
                <c:pt idx="3" formatCode="0.0">
                  <c:v>97</c:v>
                </c:pt>
                <c:pt idx="4">
                  <c:v>93.6</c:v>
                </c:pt>
              </c:numCache>
            </c:numRef>
          </c:val>
          <c:extLst>
            <c:ext xmlns:c16="http://schemas.microsoft.com/office/drawing/2014/chart" uri="{C3380CC4-5D6E-409C-BE32-E72D297353CC}">
              <c16:uniqueId val="{00000000-6301-4340-8D32-987758B5BEDA}"/>
            </c:ext>
          </c:extLst>
        </c:ser>
        <c:ser>
          <c:idx val="1"/>
          <c:order val="1"/>
          <c:tx>
            <c:strRef>
              <c:f>Sheet1!$C$1</c:f>
              <c:strCache>
                <c:ptCount val="1"/>
                <c:pt idx="0">
                  <c:v>Chỉ làm việc</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Toàn quốc</c:v>
                </c:pt>
                <c:pt idx="1">
                  <c:v>Nam</c:v>
                </c:pt>
                <c:pt idx="2">
                  <c:v>Nữ</c:v>
                </c:pt>
                <c:pt idx="3">
                  <c:v>Thành thị</c:v>
                </c:pt>
                <c:pt idx="4">
                  <c:v>Nông thôn</c:v>
                </c:pt>
              </c:strCache>
            </c:strRef>
          </c:cat>
          <c:val>
            <c:numRef>
              <c:f>Sheet1!$C$2:$C$6</c:f>
              <c:numCache>
                <c:formatCode>General</c:formatCode>
                <c:ptCount val="5"/>
                <c:pt idx="0" formatCode="0.0">
                  <c:v>2</c:v>
                </c:pt>
                <c:pt idx="1">
                  <c:v>2.2000000000000002</c:v>
                </c:pt>
                <c:pt idx="2">
                  <c:v>1.7</c:v>
                </c:pt>
                <c:pt idx="3">
                  <c:v>1.1000000000000001</c:v>
                </c:pt>
                <c:pt idx="4">
                  <c:v>2.4</c:v>
                </c:pt>
              </c:numCache>
            </c:numRef>
          </c:val>
          <c:extLst>
            <c:ext xmlns:c16="http://schemas.microsoft.com/office/drawing/2014/chart" uri="{C3380CC4-5D6E-409C-BE32-E72D297353CC}">
              <c16:uniqueId val="{00000001-6301-4340-8D32-987758B5BEDA}"/>
            </c:ext>
          </c:extLst>
        </c:ser>
        <c:ser>
          <c:idx val="2"/>
          <c:order val="2"/>
          <c:tx>
            <c:strRef>
              <c:f>Sheet1!$D$1</c:f>
              <c:strCache>
                <c:ptCount val="1"/>
                <c:pt idx="0">
                  <c:v>Vừa học vừa làm</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Toàn quốc</c:v>
                </c:pt>
                <c:pt idx="1">
                  <c:v>Nam</c:v>
                </c:pt>
                <c:pt idx="2">
                  <c:v>Nữ</c:v>
                </c:pt>
                <c:pt idx="3">
                  <c:v>Thành thị</c:v>
                </c:pt>
                <c:pt idx="4">
                  <c:v>Nông thôn</c:v>
                </c:pt>
              </c:strCache>
            </c:strRef>
          </c:cat>
          <c:val>
            <c:numRef>
              <c:f>Sheet1!$D$2:$D$6</c:f>
              <c:numCache>
                <c:formatCode>General</c:formatCode>
                <c:ptCount val="5"/>
                <c:pt idx="0">
                  <c:v>1.6</c:v>
                </c:pt>
                <c:pt idx="1">
                  <c:v>1.5</c:v>
                </c:pt>
                <c:pt idx="2">
                  <c:v>1.6</c:v>
                </c:pt>
                <c:pt idx="3">
                  <c:v>0.4</c:v>
                </c:pt>
                <c:pt idx="4">
                  <c:v>2.2000000000000002</c:v>
                </c:pt>
              </c:numCache>
            </c:numRef>
          </c:val>
          <c:extLst>
            <c:ext xmlns:c16="http://schemas.microsoft.com/office/drawing/2014/chart" uri="{C3380CC4-5D6E-409C-BE32-E72D297353CC}">
              <c16:uniqueId val="{00000002-6301-4340-8D32-987758B5BEDA}"/>
            </c:ext>
          </c:extLst>
        </c:ser>
        <c:ser>
          <c:idx val="3"/>
          <c:order val="3"/>
          <c:tx>
            <c:strRef>
              <c:f>Sheet1!$E$1</c:f>
              <c:strCache>
                <c:ptCount val="1"/>
                <c:pt idx="0">
                  <c:v>Không đi học và không làm việc</c:v>
                </c:pt>
              </c:strCache>
            </c:strRef>
          </c:tx>
          <c:spPr>
            <a:solidFill>
              <a:schemeClr val="bg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Toàn quốc</c:v>
                </c:pt>
                <c:pt idx="1">
                  <c:v>Nam</c:v>
                </c:pt>
                <c:pt idx="2">
                  <c:v>Nữ</c:v>
                </c:pt>
                <c:pt idx="3">
                  <c:v>Thành thị</c:v>
                </c:pt>
                <c:pt idx="4">
                  <c:v>Nông thôn</c:v>
                </c:pt>
              </c:strCache>
            </c:strRef>
          </c:cat>
          <c:val>
            <c:numRef>
              <c:f>Sheet1!$E$2:$E$6</c:f>
              <c:numCache>
                <c:formatCode>General</c:formatCode>
                <c:ptCount val="5"/>
                <c:pt idx="0">
                  <c:v>1.6</c:v>
                </c:pt>
                <c:pt idx="1">
                  <c:v>1.8</c:v>
                </c:pt>
                <c:pt idx="2">
                  <c:v>1.5</c:v>
                </c:pt>
                <c:pt idx="3">
                  <c:v>1.4</c:v>
                </c:pt>
                <c:pt idx="4">
                  <c:v>1.8</c:v>
                </c:pt>
              </c:numCache>
            </c:numRef>
          </c:val>
          <c:extLst>
            <c:ext xmlns:c16="http://schemas.microsoft.com/office/drawing/2014/chart" uri="{C3380CC4-5D6E-409C-BE32-E72D297353CC}">
              <c16:uniqueId val="{00000003-6301-4340-8D32-987758B5BEDA}"/>
            </c:ext>
          </c:extLst>
        </c:ser>
        <c:dLbls>
          <c:showLegendKey val="0"/>
          <c:showVal val="0"/>
          <c:showCatName val="0"/>
          <c:showSerName val="0"/>
          <c:showPercent val="0"/>
          <c:showBubbleSize val="0"/>
        </c:dLbls>
        <c:gapWidth val="150"/>
        <c:overlap val="100"/>
        <c:axId val="-1927736624"/>
        <c:axId val="-1927739344"/>
      </c:barChart>
      <c:catAx>
        <c:axId val="-1927736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rgbClr val="002060"/>
                </a:solidFill>
                <a:latin typeface="+mn-lt"/>
                <a:ea typeface="+mn-ea"/>
                <a:cs typeface="+mn-cs"/>
              </a:defRPr>
            </a:pPr>
            <a:endParaRPr lang="en-US"/>
          </a:p>
        </c:txPr>
        <c:crossAx val="-1927739344"/>
        <c:crosses val="autoZero"/>
        <c:auto val="1"/>
        <c:lblAlgn val="ctr"/>
        <c:lblOffset val="100"/>
        <c:noMultiLvlLbl val="0"/>
      </c:catAx>
      <c:valAx>
        <c:axId val="-1927739344"/>
        <c:scaling>
          <c:orientation val="minMax"/>
        </c:scaling>
        <c:delete val="1"/>
        <c:axPos val="l"/>
        <c:numFmt formatCode="0%" sourceLinked="1"/>
        <c:majorTickMark val="none"/>
        <c:minorTickMark val="none"/>
        <c:tickLblPos val="nextTo"/>
        <c:crossAx val="-1927736624"/>
        <c:crosses val="autoZero"/>
        <c:crossBetween val="between"/>
      </c:valAx>
      <c:spPr>
        <a:noFill/>
        <a:ln>
          <a:noFill/>
        </a:ln>
        <a:effectLst/>
      </c:spPr>
    </c:plotArea>
    <c:legend>
      <c:legendPos val="b"/>
      <c:layout>
        <c:manualLayout>
          <c:xMode val="edge"/>
          <c:yMode val="edge"/>
          <c:x val="0.12654153975236571"/>
          <c:y val="0.7845715137864111"/>
          <c:w val="0.8639804066969391"/>
          <c:h val="0.20002551819274916"/>
        </c:manualLayout>
      </c:layout>
      <c:overlay val="0"/>
      <c:spPr>
        <a:noFill/>
        <a:ln>
          <a:noFill/>
        </a:ln>
        <a:effectLst/>
      </c:spPr>
      <c:txPr>
        <a:bodyPr rot="0" spcFirstLastPara="1" vertOverflow="ellipsis" vert="horz" wrap="square" anchor="ctr" anchorCtr="1"/>
        <a:lstStyle/>
        <a:p>
          <a:pPr>
            <a:defRPr sz="1800" b="0" i="0" u="none" strike="noStrike" kern="1200" baseline="0">
              <a:solidFill>
                <a:srgbClr val="00206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21981627296588E-2"/>
          <c:y val="6.4814814814814811E-2"/>
          <c:w val="0.94222462817147834"/>
          <c:h val="0.66563472261622958"/>
        </c:manualLayout>
      </c:layout>
      <c:barChart>
        <c:barDir val="col"/>
        <c:grouping val="clustered"/>
        <c:varyColors val="0"/>
        <c:ser>
          <c:idx val="0"/>
          <c:order val="0"/>
          <c:tx>
            <c:strRef>
              <c:f>'Hinh 3.3 và 3.4'!$C$25</c:f>
              <c:strCache>
                <c:ptCount val="1"/>
                <c:pt idx="0">
                  <c:v>Nông, lâm nghiệp và thủy sản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rgbClr val="00206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'Hinh 3.3 và 3.4'!$D$24:$G$24</c:f>
              <c:strCache>
                <c:ptCount val="4"/>
                <c:pt idx="0">
                  <c:v>Chung</c:v>
                </c:pt>
                <c:pt idx="1">
                  <c:v>5-11 tuổi</c:v>
                </c:pt>
                <c:pt idx="2">
                  <c:v>12-14 tuổi</c:v>
                </c:pt>
                <c:pt idx="3">
                  <c:v>15-17 tuổi</c:v>
                </c:pt>
              </c:strCache>
            </c:strRef>
          </c:cat>
          <c:val>
            <c:numRef>
              <c:f>'Hinh 3.3 và 3.4'!$D$25:$G$25</c:f>
              <c:numCache>
                <c:formatCode>0.0</c:formatCode>
                <c:ptCount val="4"/>
                <c:pt idx="0">
                  <c:v>32.041748983150626</c:v>
                </c:pt>
                <c:pt idx="1">
                  <c:v>17.113735845853014</c:v>
                </c:pt>
                <c:pt idx="2">
                  <c:v>26.211108727524085</c:v>
                </c:pt>
                <c:pt idx="3">
                  <c:v>41.518055066995899</c:v>
                </c:pt>
              </c:numCache>
            </c:numRef>
          </c:val>
          <c:extLst>
            <c:ext xmlns:c16="http://schemas.microsoft.com/office/drawing/2014/chart" uri="{C3380CC4-5D6E-409C-BE32-E72D297353CC}">
              <c16:uniqueId val="{00000000-561F-4222-8513-8C34E3B286BD}"/>
            </c:ext>
          </c:extLst>
        </c:ser>
        <c:ser>
          <c:idx val="1"/>
          <c:order val="1"/>
          <c:tx>
            <c:strRef>
              <c:f>'Hinh 3.3 và 3.4'!$C$26</c:f>
              <c:strCache>
                <c:ptCount val="1"/>
                <c:pt idx="0">
                  <c:v>Công nghiệp và xây dựng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rgbClr val="00206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'Hinh 3.3 và 3.4'!$D$24:$G$24</c:f>
              <c:strCache>
                <c:ptCount val="4"/>
                <c:pt idx="0">
                  <c:v>Chung</c:v>
                </c:pt>
                <c:pt idx="1">
                  <c:v>5-11 tuổi</c:v>
                </c:pt>
                <c:pt idx="2">
                  <c:v>12-14 tuổi</c:v>
                </c:pt>
                <c:pt idx="3">
                  <c:v>15-17 tuổi</c:v>
                </c:pt>
              </c:strCache>
            </c:strRef>
          </c:cat>
          <c:val>
            <c:numRef>
              <c:f>'Hinh 3.3 và 3.4'!$D$26:$G$26</c:f>
              <c:numCache>
                <c:formatCode>0.0</c:formatCode>
                <c:ptCount val="4"/>
                <c:pt idx="0">
                  <c:v>43.436116816894646</c:v>
                </c:pt>
                <c:pt idx="1">
                  <c:v>14.919313058179732</c:v>
                </c:pt>
                <c:pt idx="2">
                  <c:v>34.584270658019456</c:v>
                </c:pt>
                <c:pt idx="3">
                  <c:v>44.790076253581404</c:v>
                </c:pt>
              </c:numCache>
            </c:numRef>
          </c:val>
          <c:extLst>
            <c:ext xmlns:c16="http://schemas.microsoft.com/office/drawing/2014/chart" uri="{C3380CC4-5D6E-409C-BE32-E72D297353CC}">
              <c16:uniqueId val="{00000001-561F-4222-8513-8C34E3B286BD}"/>
            </c:ext>
          </c:extLst>
        </c:ser>
        <c:ser>
          <c:idx val="2"/>
          <c:order val="2"/>
          <c:tx>
            <c:strRef>
              <c:f>'Hinh 3.3 và 3.4'!$C$27</c:f>
              <c:strCache>
                <c:ptCount val="1"/>
                <c:pt idx="0">
                  <c:v>Dịch vụ</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rgbClr val="00206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'Hinh 3.3 và 3.4'!$D$24:$G$24</c:f>
              <c:strCache>
                <c:ptCount val="4"/>
                <c:pt idx="0">
                  <c:v>Chung</c:v>
                </c:pt>
                <c:pt idx="1">
                  <c:v>5-11 tuổi</c:v>
                </c:pt>
                <c:pt idx="2">
                  <c:v>12-14 tuổi</c:v>
                </c:pt>
                <c:pt idx="3">
                  <c:v>15-17 tuổi</c:v>
                </c:pt>
              </c:strCache>
            </c:strRef>
          </c:cat>
          <c:val>
            <c:numRef>
              <c:f>'Hinh 3.3 và 3.4'!$D$27:$G$27</c:f>
              <c:numCache>
                <c:formatCode>0.0</c:formatCode>
                <c:ptCount val="4"/>
                <c:pt idx="0">
                  <c:v>36.669523077870799</c:v>
                </c:pt>
                <c:pt idx="1">
                  <c:v>17.709199534344251</c:v>
                </c:pt>
                <c:pt idx="2">
                  <c:v>25.380436979135787</c:v>
                </c:pt>
                <c:pt idx="3">
                  <c:v>43.992836711706595</c:v>
                </c:pt>
              </c:numCache>
            </c:numRef>
          </c:val>
          <c:extLst>
            <c:ext xmlns:c16="http://schemas.microsoft.com/office/drawing/2014/chart" uri="{C3380CC4-5D6E-409C-BE32-E72D297353CC}">
              <c16:uniqueId val="{00000002-561F-4222-8513-8C34E3B286BD}"/>
            </c:ext>
          </c:extLst>
        </c:ser>
        <c:dLbls>
          <c:showLegendKey val="0"/>
          <c:showVal val="0"/>
          <c:showCatName val="0"/>
          <c:showSerName val="0"/>
          <c:showPercent val="0"/>
          <c:showBubbleSize val="0"/>
        </c:dLbls>
        <c:gapWidth val="219"/>
        <c:overlap val="-27"/>
        <c:axId val="-1721102624"/>
        <c:axId val="-1721113504"/>
      </c:barChart>
      <c:catAx>
        <c:axId val="-1721102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rgbClr val="002060"/>
                </a:solidFill>
                <a:latin typeface="+mn-lt"/>
                <a:ea typeface="+mn-ea"/>
                <a:cs typeface="+mn-cs"/>
              </a:defRPr>
            </a:pPr>
            <a:endParaRPr lang="en-US"/>
          </a:p>
        </c:txPr>
        <c:crossAx val="-1721113504"/>
        <c:crosses val="autoZero"/>
        <c:auto val="1"/>
        <c:lblAlgn val="ctr"/>
        <c:lblOffset val="100"/>
        <c:noMultiLvlLbl val="0"/>
      </c:catAx>
      <c:valAx>
        <c:axId val="-1721113504"/>
        <c:scaling>
          <c:orientation val="minMax"/>
          <c:max val="45"/>
        </c:scaling>
        <c:delete val="1"/>
        <c:axPos val="l"/>
        <c:numFmt formatCode="0.0" sourceLinked="1"/>
        <c:majorTickMark val="none"/>
        <c:minorTickMark val="none"/>
        <c:tickLblPos val="nextTo"/>
        <c:crossAx val="-17211026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rgbClr val="00206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9333193350831146"/>
          <c:y val="2.7777777777777776E-2"/>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1.8764304088106535E-2"/>
          <c:y val="4.6142201552624378E-2"/>
          <c:w val="0.96247139182378694"/>
          <c:h val="0.5791943453751186"/>
        </c:manualLayout>
      </c:layout>
      <c:barChart>
        <c:barDir val="col"/>
        <c:grouping val="clustered"/>
        <c:varyColors val="0"/>
        <c:ser>
          <c:idx val="0"/>
          <c:order val="0"/>
          <c:tx>
            <c:strRef>
              <c:f>Sheet1!$J$4</c:f>
              <c:strCache>
                <c:ptCount val="1"/>
                <c:pt idx="0">
                  <c:v>%</c:v>
                </c:pt>
              </c:strCache>
            </c:strRef>
          </c:tx>
          <c:spPr>
            <a:solidFill>
              <a:schemeClr val="accent1"/>
            </a:solidFill>
            <a:ln>
              <a:noFill/>
            </a:ln>
            <a:effectLst/>
          </c:spPr>
          <c:invertIfNegative val="0"/>
          <c:dPt>
            <c:idx val="0"/>
            <c:invertIfNegative val="0"/>
            <c:bubble3D val="0"/>
            <c:spPr>
              <a:solidFill>
                <a:schemeClr val="accent2">
                  <a:lumMod val="75000"/>
                </a:schemeClr>
              </a:solidFill>
              <a:ln>
                <a:noFill/>
              </a:ln>
              <a:effectLst/>
            </c:spPr>
            <c:extLst>
              <c:ext xmlns:c16="http://schemas.microsoft.com/office/drawing/2014/chart" uri="{C3380CC4-5D6E-409C-BE32-E72D297353CC}">
                <c16:uniqueId val="{00000001-3556-49D2-B33E-B45C2133E4DA}"/>
              </c:ext>
            </c:extLst>
          </c:dPt>
          <c:dPt>
            <c:idx val="1"/>
            <c:invertIfNegative val="0"/>
            <c:bubble3D val="0"/>
            <c:spPr>
              <a:solidFill>
                <a:srgbClr val="FFC000"/>
              </a:solidFill>
              <a:ln>
                <a:noFill/>
              </a:ln>
              <a:effectLst/>
            </c:spPr>
            <c:extLst>
              <c:ext xmlns:c16="http://schemas.microsoft.com/office/drawing/2014/chart" uri="{C3380CC4-5D6E-409C-BE32-E72D297353CC}">
                <c16:uniqueId val="{00000003-3556-49D2-B33E-B45C2133E4DA}"/>
              </c:ext>
            </c:extLst>
          </c:dPt>
          <c:dPt>
            <c:idx val="2"/>
            <c:invertIfNegative val="0"/>
            <c:bubble3D val="0"/>
            <c:spPr>
              <a:solidFill>
                <a:srgbClr val="FFC000"/>
              </a:solidFill>
              <a:ln>
                <a:noFill/>
              </a:ln>
              <a:effectLst/>
            </c:spPr>
            <c:extLst>
              <c:ext xmlns:c16="http://schemas.microsoft.com/office/drawing/2014/chart" uri="{C3380CC4-5D6E-409C-BE32-E72D297353CC}">
                <c16:uniqueId val="{00000005-3556-49D2-B33E-B45C2133E4DA}"/>
              </c:ext>
            </c:extLst>
          </c:dPt>
          <c:dPt>
            <c:idx val="3"/>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7-3556-49D2-B33E-B45C2133E4DA}"/>
              </c:ext>
            </c:extLst>
          </c:dPt>
          <c:dPt>
            <c:idx val="4"/>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9-3556-49D2-B33E-B45C2133E4DA}"/>
              </c:ext>
            </c:extLst>
          </c:dPt>
          <c:dPt>
            <c:idx val="5"/>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B-3556-49D2-B33E-B45C2133E4DA}"/>
              </c:ext>
            </c:extLst>
          </c:dPt>
          <c:dPt>
            <c:idx val="6"/>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D-3556-49D2-B33E-B45C2133E4DA}"/>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rgbClr val="00206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Sheet1!$I$5:$I$11</c:f>
              <c:strCache>
                <c:ptCount val="7"/>
                <c:pt idx="0">
                  <c:v>Chung</c:v>
                </c:pt>
                <c:pt idx="1">
                  <c:v> Thành thị  </c:v>
                </c:pt>
                <c:pt idx="2">
                  <c:v> Nông thôn </c:v>
                </c:pt>
                <c:pt idx="3">
                  <c:v> Nông, lâm nghiệp, thuỷ sản</c:v>
                </c:pt>
                <c:pt idx="4">
                  <c:v> Công nghiệp </c:v>
                </c:pt>
                <c:pt idx="5">
                  <c:v> Xây dựng </c:v>
                </c:pt>
                <c:pt idx="6">
                  <c:v> Dịch vụ </c:v>
                </c:pt>
              </c:strCache>
            </c:strRef>
          </c:cat>
          <c:val>
            <c:numRef>
              <c:f>Sheet1!$J$5:$J$11</c:f>
              <c:numCache>
                <c:formatCode>General</c:formatCode>
                <c:ptCount val="7"/>
                <c:pt idx="0">
                  <c:v>18.600000000000001</c:v>
                </c:pt>
                <c:pt idx="1">
                  <c:v>12.2</c:v>
                </c:pt>
                <c:pt idx="2">
                  <c:v>20.6</c:v>
                </c:pt>
                <c:pt idx="3">
                  <c:v>30.9</c:v>
                </c:pt>
                <c:pt idx="4">
                  <c:v>11.1</c:v>
                </c:pt>
                <c:pt idx="5">
                  <c:v>3.4</c:v>
                </c:pt>
                <c:pt idx="6">
                  <c:v>13.2</c:v>
                </c:pt>
              </c:numCache>
            </c:numRef>
          </c:val>
          <c:extLst>
            <c:ext xmlns:c16="http://schemas.microsoft.com/office/drawing/2014/chart" uri="{C3380CC4-5D6E-409C-BE32-E72D297353CC}">
              <c16:uniqueId val="{0000000E-3556-49D2-B33E-B45C2133E4DA}"/>
            </c:ext>
          </c:extLst>
        </c:ser>
        <c:dLbls>
          <c:showLegendKey val="0"/>
          <c:showVal val="0"/>
          <c:showCatName val="0"/>
          <c:showSerName val="0"/>
          <c:showPercent val="0"/>
          <c:showBubbleSize val="0"/>
        </c:dLbls>
        <c:gapWidth val="219"/>
        <c:overlap val="-27"/>
        <c:axId val="-1721106976"/>
        <c:axId val="-1721110784"/>
      </c:barChart>
      <c:catAx>
        <c:axId val="-1721106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rgbClr val="002060"/>
                </a:solidFill>
                <a:latin typeface="+mn-lt"/>
                <a:ea typeface="+mn-ea"/>
                <a:cs typeface="+mn-cs"/>
              </a:defRPr>
            </a:pPr>
            <a:endParaRPr lang="en-US"/>
          </a:p>
        </c:txPr>
        <c:crossAx val="-1721110784"/>
        <c:crosses val="autoZero"/>
        <c:auto val="1"/>
        <c:lblAlgn val="ctr"/>
        <c:lblOffset val="100"/>
        <c:noMultiLvlLbl val="0"/>
      </c:catAx>
      <c:valAx>
        <c:axId val="-1721110784"/>
        <c:scaling>
          <c:orientation val="minMax"/>
        </c:scaling>
        <c:delete val="1"/>
        <c:axPos val="l"/>
        <c:numFmt formatCode="General" sourceLinked="1"/>
        <c:majorTickMark val="none"/>
        <c:minorTickMark val="none"/>
        <c:tickLblPos val="nextTo"/>
        <c:crossAx val="-17211069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474511207030949E-2"/>
          <c:y val="1.3945186632166056E-2"/>
          <c:w val="0.96705097758593805"/>
          <c:h val="0.70902215143484437"/>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1-D83C-4B8B-898E-0F1648DC1802}"/>
              </c:ext>
            </c:extLst>
          </c:dPt>
          <c:dPt>
            <c:idx val="1"/>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3-D83C-4B8B-898E-0F1648DC1802}"/>
              </c:ext>
            </c:extLst>
          </c:dPt>
          <c:dPt>
            <c:idx val="2"/>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5-D83C-4B8B-898E-0F1648DC1802}"/>
              </c:ext>
            </c:extLst>
          </c:dPt>
          <c:dPt>
            <c:idx val="3"/>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7-D83C-4B8B-898E-0F1648DC1802}"/>
              </c:ext>
            </c:extLst>
          </c:dPt>
          <c:dPt>
            <c:idx val="4"/>
            <c:invertIfNegative val="0"/>
            <c:bubble3D val="0"/>
            <c:spPr>
              <a:solidFill>
                <a:schemeClr val="accent1">
                  <a:lumMod val="75000"/>
                </a:schemeClr>
              </a:solidFill>
              <a:ln>
                <a:noFill/>
              </a:ln>
              <a:effectLst/>
            </c:spPr>
            <c:extLst>
              <c:ext xmlns:c16="http://schemas.microsoft.com/office/drawing/2014/chart" uri="{C3380CC4-5D6E-409C-BE32-E72D297353CC}">
                <c16:uniqueId val="{00000009-D83C-4B8B-898E-0F1648DC1802}"/>
              </c:ext>
            </c:extLst>
          </c:dPt>
          <c:dPt>
            <c:idx val="5"/>
            <c:invertIfNegative val="0"/>
            <c:bubble3D val="0"/>
            <c:spPr>
              <a:solidFill>
                <a:schemeClr val="accent1">
                  <a:lumMod val="75000"/>
                </a:schemeClr>
              </a:solidFill>
              <a:ln>
                <a:noFill/>
              </a:ln>
              <a:effectLst/>
            </c:spPr>
            <c:extLst>
              <c:ext xmlns:c16="http://schemas.microsoft.com/office/drawing/2014/chart" uri="{C3380CC4-5D6E-409C-BE32-E72D297353CC}">
                <c16:uniqueId val="{0000000B-D83C-4B8B-898E-0F1648DC1802}"/>
              </c:ext>
            </c:extLst>
          </c:dPt>
          <c:dPt>
            <c:idx val="6"/>
            <c:invertIfNegative val="0"/>
            <c:bubble3D val="0"/>
            <c:spPr>
              <a:solidFill>
                <a:schemeClr val="accent1">
                  <a:lumMod val="75000"/>
                </a:schemeClr>
              </a:solidFill>
              <a:ln>
                <a:noFill/>
              </a:ln>
              <a:effectLst/>
            </c:spPr>
            <c:extLst>
              <c:ext xmlns:c16="http://schemas.microsoft.com/office/drawing/2014/chart" uri="{C3380CC4-5D6E-409C-BE32-E72D297353CC}">
                <c16:uniqueId val="{0000000D-D83C-4B8B-898E-0F1648DC1802}"/>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rgbClr val="00206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Sheet2!$A$24:$A$30</c:f>
              <c:strCache>
                <c:ptCount val="7"/>
                <c:pt idx="0">
                  <c:v>Toàn quốc </c:v>
                </c:pt>
                <c:pt idx="1">
                  <c:v> Từ 5 đến 11 tuổi </c:v>
                </c:pt>
                <c:pt idx="2">
                  <c:v> Từ 12 đến 14 tuổi </c:v>
                </c:pt>
                <c:pt idx="3">
                  <c:v> Từ 15 đến 17 tuổi </c:v>
                </c:pt>
                <c:pt idx="4">
                  <c:v> Nông, lâm nghiệp, thuỷ sản</c:v>
                </c:pt>
                <c:pt idx="5">
                  <c:v> Công nghiệp và xây dựng</c:v>
                </c:pt>
                <c:pt idx="6">
                  <c:v> Dịch vụ </c:v>
                </c:pt>
              </c:strCache>
            </c:strRef>
          </c:cat>
          <c:val>
            <c:numRef>
              <c:f>Sheet2!$B$24:$B$30</c:f>
              <c:numCache>
                <c:formatCode>General</c:formatCode>
                <c:ptCount val="7"/>
                <c:pt idx="0">
                  <c:v>35</c:v>
                </c:pt>
                <c:pt idx="1">
                  <c:v>7.7</c:v>
                </c:pt>
                <c:pt idx="2">
                  <c:v>12.5</c:v>
                </c:pt>
                <c:pt idx="3">
                  <c:v>47.1</c:v>
                </c:pt>
                <c:pt idx="4">
                  <c:v>3</c:v>
                </c:pt>
                <c:pt idx="5">
                  <c:v>67.3</c:v>
                </c:pt>
                <c:pt idx="6">
                  <c:v>35.1</c:v>
                </c:pt>
              </c:numCache>
            </c:numRef>
          </c:val>
          <c:extLst>
            <c:ext xmlns:c16="http://schemas.microsoft.com/office/drawing/2014/chart" uri="{C3380CC4-5D6E-409C-BE32-E72D297353CC}">
              <c16:uniqueId val="{0000000E-D83C-4B8B-898E-0F1648DC1802}"/>
            </c:ext>
          </c:extLst>
        </c:ser>
        <c:dLbls>
          <c:showLegendKey val="0"/>
          <c:showVal val="0"/>
          <c:showCatName val="0"/>
          <c:showSerName val="0"/>
          <c:showPercent val="0"/>
          <c:showBubbleSize val="0"/>
        </c:dLbls>
        <c:gapWidth val="219"/>
        <c:overlap val="-27"/>
        <c:axId val="-1721106432"/>
        <c:axId val="-1721111872"/>
      </c:barChart>
      <c:catAx>
        <c:axId val="-1721106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crossAx val="-1721111872"/>
        <c:crosses val="autoZero"/>
        <c:auto val="1"/>
        <c:lblAlgn val="ctr"/>
        <c:lblOffset val="100"/>
        <c:noMultiLvlLbl val="0"/>
      </c:catAx>
      <c:valAx>
        <c:axId val="-1721111872"/>
        <c:scaling>
          <c:orientation val="minMax"/>
        </c:scaling>
        <c:delete val="1"/>
        <c:axPos val="l"/>
        <c:numFmt formatCode="General" sourceLinked="1"/>
        <c:majorTickMark val="none"/>
        <c:minorTickMark val="none"/>
        <c:tickLblPos val="nextTo"/>
        <c:crossAx val="-17211064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1-3C67-4B95-A028-B0B0FE76E748}"/>
              </c:ext>
            </c:extLst>
          </c:dPt>
          <c:dPt>
            <c:idx val="1"/>
            <c:invertIfNegative val="0"/>
            <c:bubble3D val="0"/>
            <c:spPr>
              <a:solidFill>
                <a:schemeClr val="accent3">
                  <a:lumMod val="60000"/>
                  <a:lumOff val="40000"/>
                </a:schemeClr>
              </a:solidFill>
              <a:ln>
                <a:noFill/>
              </a:ln>
              <a:effectLst/>
            </c:spPr>
            <c:extLst>
              <c:ext xmlns:c16="http://schemas.microsoft.com/office/drawing/2014/chart" uri="{C3380CC4-5D6E-409C-BE32-E72D297353CC}">
                <c16:uniqueId val="{00000002-3C67-4B95-A028-B0B0FE76E748}"/>
              </c:ext>
            </c:extLst>
          </c:dPt>
          <c:dPt>
            <c:idx val="2"/>
            <c:invertIfNegative val="0"/>
            <c:bubble3D val="0"/>
            <c:spPr>
              <a:solidFill>
                <a:schemeClr val="accent3">
                  <a:lumMod val="60000"/>
                  <a:lumOff val="40000"/>
                </a:schemeClr>
              </a:solidFill>
              <a:ln>
                <a:noFill/>
              </a:ln>
              <a:effectLst/>
            </c:spPr>
            <c:extLst>
              <c:ext xmlns:c16="http://schemas.microsoft.com/office/drawing/2014/chart" uri="{C3380CC4-5D6E-409C-BE32-E72D297353CC}">
                <c16:uniqueId val="{00000003-3C67-4B95-A028-B0B0FE76E748}"/>
              </c:ext>
            </c:extLst>
          </c:dPt>
          <c:dPt>
            <c:idx val="3"/>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4-3C67-4B95-A028-B0B0FE76E748}"/>
              </c:ext>
            </c:extLst>
          </c:dPt>
          <c:dPt>
            <c:idx val="4"/>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5-3C67-4B95-A028-B0B0FE76E748}"/>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rgbClr val="00206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Sheet1!$A$50:$A$57</c:f>
              <c:strCache>
                <c:ptCount val="8"/>
                <c:pt idx="0">
                  <c:v>Toàn quốc</c:v>
                </c:pt>
                <c:pt idx="1">
                  <c:v>Nam </c:v>
                </c:pt>
                <c:pt idx="2">
                  <c:v>Nữ</c:v>
                </c:pt>
                <c:pt idx="3">
                  <c:v>Thành thị</c:v>
                </c:pt>
                <c:pt idx="4">
                  <c:v>Nông thôn</c:v>
                </c:pt>
                <c:pt idx="5">
                  <c:v>5 đến 11 tuổi</c:v>
                </c:pt>
                <c:pt idx="6">
                  <c:v>12 đến 14 tuổi</c:v>
                </c:pt>
                <c:pt idx="7">
                  <c:v>15 đến 17 tuổi</c:v>
                </c:pt>
              </c:strCache>
            </c:strRef>
          </c:cat>
          <c:val>
            <c:numRef>
              <c:f>Sheet1!$B$50:$B$57</c:f>
              <c:numCache>
                <c:formatCode>General</c:formatCode>
                <c:ptCount val="8"/>
                <c:pt idx="0">
                  <c:v>8.1</c:v>
                </c:pt>
                <c:pt idx="1">
                  <c:v>8.9</c:v>
                </c:pt>
                <c:pt idx="2">
                  <c:v>6.9</c:v>
                </c:pt>
                <c:pt idx="3">
                  <c:v>10.199999999999999</c:v>
                </c:pt>
                <c:pt idx="4">
                  <c:v>7.4</c:v>
                </c:pt>
                <c:pt idx="5">
                  <c:v>8.6999999999999993</c:v>
                </c:pt>
                <c:pt idx="6">
                  <c:v>5.7</c:v>
                </c:pt>
                <c:pt idx="7">
                  <c:v>9.1</c:v>
                </c:pt>
              </c:numCache>
            </c:numRef>
          </c:val>
          <c:extLst>
            <c:ext xmlns:c16="http://schemas.microsoft.com/office/drawing/2014/chart" uri="{C3380CC4-5D6E-409C-BE32-E72D297353CC}">
              <c16:uniqueId val="{00000000-3C67-4B95-A028-B0B0FE76E748}"/>
            </c:ext>
          </c:extLst>
        </c:ser>
        <c:dLbls>
          <c:showLegendKey val="0"/>
          <c:showVal val="0"/>
          <c:showCatName val="0"/>
          <c:showSerName val="0"/>
          <c:showPercent val="0"/>
          <c:showBubbleSize val="0"/>
        </c:dLbls>
        <c:gapWidth val="219"/>
        <c:overlap val="-27"/>
        <c:axId val="199012040"/>
        <c:axId val="199014336"/>
      </c:barChart>
      <c:catAx>
        <c:axId val="199012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rgbClr val="002060"/>
                </a:solidFill>
                <a:latin typeface="+mn-lt"/>
                <a:ea typeface="+mn-ea"/>
                <a:cs typeface="+mn-cs"/>
              </a:defRPr>
            </a:pPr>
            <a:endParaRPr lang="en-US"/>
          </a:p>
        </c:txPr>
        <c:crossAx val="199014336"/>
        <c:crosses val="autoZero"/>
        <c:auto val="1"/>
        <c:lblAlgn val="ctr"/>
        <c:lblOffset val="100"/>
        <c:noMultiLvlLbl val="0"/>
      </c:catAx>
      <c:valAx>
        <c:axId val="199014336"/>
        <c:scaling>
          <c:orientation val="minMax"/>
        </c:scaling>
        <c:delete val="1"/>
        <c:axPos val="l"/>
        <c:numFmt formatCode="General" sourceLinked="1"/>
        <c:majorTickMark val="none"/>
        <c:minorTickMark val="none"/>
        <c:tickLblPos val="nextTo"/>
        <c:crossAx val="1990120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805842421924275E-2"/>
          <c:y val="3.7324680081386903E-2"/>
          <c:w val="0.97652262222647213"/>
          <c:h val="0.78602818931768392"/>
        </c:manualLayout>
      </c:layout>
      <c:barChart>
        <c:barDir val="col"/>
        <c:grouping val="clustered"/>
        <c:varyColors val="0"/>
        <c:ser>
          <c:idx val="0"/>
          <c:order val="0"/>
          <c:tx>
            <c:strRef>
              <c:f>'Hinh 3.7'!$C$1</c:f>
              <c:strCache>
                <c:ptCount val="1"/>
                <c:pt idx="0">
                  <c:v>Nghìn đồng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rgbClr val="00206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'Hinh 3.7'!$A$2:$B$6</c:f>
              <c:multiLvlStrCache>
                <c:ptCount val="5"/>
                <c:lvl>
                  <c:pt idx="0">
                    <c:v>Chung</c:v>
                  </c:pt>
                  <c:pt idx="1">
                    <c:v>Thành thị</c:v>
                  </c:pt>
                  <c:pt idx="2">
                    <c:v>Nông thôn</c:v>
                  </c:pt>
                  <c:pt idx="3">
                    <c:v>Nam</c:v>
                  </c:pt>
                  <c:pt idx="4">
                    <c:v>Nữ</c:v>
                  </c:pt>
                </c:lvl>
                <c:lvl>
                  <c:pt idx="1">
                    <c:v>Thành thị/nông thôn</c:v>
                  </c:pt>
                  <c:pt idx="3">
                    <c:v>Giới tính</c:v>
                  </c:pt>
                </c:lvl>
              </c:multiLvlStrCache>
            </c:multiLvlStrRef>
          </c:cat>
          <c:val>
            <c:numRef>
              <c:f>'Hinh 3.7'!$C$2:$C$6</c:f>
              <c:numCache>
                <c:formatCode>_(* #,##0_);_(* \(#,##0\);_(* "-"??_);_(@_)</c:formatCode>
                <c:ptCount val="5"/>
                <c:pt idx="0">
                  <c:v>3031.9927826660341</c:v>
                </c:pt>
                <c:pt idx="1">
                  <c:v>4034.9432068829078</c:v>
                </c:pt>
                <c:pt idx="2">
                  <c:v>2722.2282232495249</c:v>
                </c:pt>
                <c:pt idx="3">
                  <c:v>3245.555674471696</c:v>
                </c:pt>
                <c:pt idx="4">
                  <c:v>2691.6636231208545</c:v>
                </c:pt>
              </c:numCache>
            </c:numRef>
          </c:val>
          <c:extLst>
            <c:ext xmlns:c16="http://schemas.microsoft.com/office/drawing/2014/chart" uri="{C3380CC4-5D6E-409C-BE32-E72D297353CC}">
              <c16:uniqueId val="{00000000-F340-4987-A940-FF2F734BFCA2}"/>
            </c:ext>
          </c:extLst>
        </c:ser>
        <c:dLbls>
          <c:showLegendKey val="0"/>
          <c:showVal val="0"/>
          <c:showCatName val="0"/>
          <c:showSerName val="0"/>
          <c:showPercent val="0"/>
          <c:showBubbleSize val="0"/>
        </c:dLbls>
        <c:gapWidth val="219"/>
        <c:overlap val="-27"/>
        <c:axId val="-1721112416"/>
        <c:axId val="-1721110240"/>
      </c:barChart>
      <c:catAx>
        <c:axId val="-1721112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rgbClr val="002060"/>
                </a:solidFill>
                <a:latin typeface="+mn-lt"/>
                <a:ea typeface="+mn-ea"/>
                <a:cs typeface="+mn-cs"/>
              </a:defRPr>
            </a:pPr>
            <a:endParaRPr lang="en-US"/>
          </a:p>
        </c:txPr>
        <c:crossAx val="-1721110240"/>
        <c:crosses val="autoZero"/>
        <c:auto val="1"/>
        <c:lblAlgn val="ctr"/>
        <c:lblOffset val="100"/>
        <c:noMultiLvlLbl val="0"/>
      </c:catAx>
      <c:valAx>
        <c:axId val="-1721110240"/>
        <c:scaling>
          <c:orientation val="minMax"/>
        </c:scaling>
        <c:delete val="1"/>
        <c:axPos val="l"/>
        <c:numFmt formatCode="_(* #,##0_);_(* \(#,##0\);_(* &quot;-&quot;??_);_(@_)" sourceLinked="1"/>
        <c:majorTickMark val="none"/>
        <c:minorTickMark val="none"/>
        <c:tickLblPos val="nextTo"/>
        <c:crossAx val="-17211124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31009732406796"/>
          <c:y val="7.5950860161631051E-2"/>
          <c:w val="0.45501139010298819"/>
          <c:h val="0.91036942705080803"/>
        </c:manualLayout>
      </c:layout>
      <c:pieChart>
        <c:varyColors val="1"/>
        <c:ser>
          <c:idx val="0"/>
          <c:order val="0"/>
          <c:tx>
            <c:strRef>
              <c:f>Sheet1!$B$1</c:f>
              <c:strCache>
                <c:ptCount val="1"/>
                <c:pt idx="0">
                  <c:v>Sales</c:v>
                </c:pt>
              </c:strCache>
            </c:strRef>
          </c:tx>
          <c:spPr>
            <a:ln>
              <a:solidFill>
                <a:schemeClr val="tx1">
                  <a:lumMod val="15000"/>
                  <a:lumOff val="85000"/>
                </a:schemeClr>
              </a:solidFill>
            </a:ln>
          </c:spPr>
          <c:dPt>
            <c:idx val="0"/>
            <c:bubble3D val="0"/>
            <c:spPr>
              <a:solidFill>
                <a:schemeClr val="bg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CB35-4CCC-AA67-B863FADCF70F}"/>
              </c:ext>
            </c:extLst>
          </c:dPt>
          <c:dPt>
            <c:idx val="1"/>
            <c:bubble3D val="0"/>
            <c:spPr>
              <a:solidFill>
                <a:schemeClr val="tx2"/>
              </a:solidFill>
              <a:ln>
                <a:solidFill>
                  <a:schemeClr val="tx1">
                    <a:lumMod val="15000"/>
                    <a:lumOff val="85000"/>
                  </a:schemeClr>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CB35-4CCC-AA67-B863FADCF70F}"/>
              </c:ext>
            </c:extLst>
          </c:dPt>
          <c:dPt>
            <c:idx val="2"/>
            <c:bubble3D val="0"/>
            <c:spPr>
              <a:solidFill>
                <a:schemeClr val="accent4"/>
              </a:solidFill>
              <a:ln>
                <a:solidFill>
                  <a:schemeClr val="tx1">
                    <a:lumMod val="15000"/>
                    <a:lumOff val="85000"/>
                  </a:schemeClr>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CB35-4CCC-AA67-B863FADCF70F}"/>
              </c:ext>
            </c:extLst>
          </c:dPt>
          <c:dPt>
            <c:idx val="3"/>
            <c:bubble3D val="0"/>
            <c:spPr>
              <a:solidFill>
                <a:schemeClr val="accent2"/>
              </a:solidFill>
              <a:ln>
                <a:solidFill>
                  <a:schemeClr val="tx1">
                    <a:lumMod val="15000"/>
                    <a:lumOff val="85000"/>
                  </a:schemeClr>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CB35-4CCC-AA67-B863FADCF70F}"/>
              </c:ext>
            </c:extLst>
          </c:dPt>
          <c:dPt>
            <c:idx val="4"/>
            <c:bubble3D val="0"/>
            <c:spPr>
              <a:solidFill>
                <a:schemeClr val="bg1"/>
              </a:solidFill>
              <a:ln>
                <a:solidFill>
                  <a:schemeClr val="tx1">
                    <a:lumMod val="15000"/>
                    <a:lumOff val="85000"/>
                  </a:schemeClr>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CB35-4CCC-AA67-B863FADCF70F}"/>
              </c:ext>
            </c:extLst>
          </c:dPt>
          <c:dLbls>
            <c:dLbl>
              <c:idx val="0"/>
              <c:layout>
                <c:manualLayout>
                  <c:x val="-8.4293202669894998E-2"/>
                  <c:y val="0.11267747123378906"/>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CB35-4CCC-AA67-B863FADCF70F}"/>
                </c:ext>
              </c:extLst>
            </c:dLbl>
            <c:dLbl>
              <c:idx val="2"/>
              <c:layout>
                <c:manualLayout>
                  <c:x val="5.1168471594416502E-2"/>
                  <c:y val="-0.139331449277554"/>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CB35-4CCC-AA67-B863FADCF70F}"/>
                </c:ext>
              </c:extLst>
            </c:dLbl>
            <c:dLbl>
              <c:idx val="3"/>
              <c:layout>
                <c:manualLayout>
                  <c:x val="0.12279516138829098"/>
                  <c:y val="0.15542345299326846"/>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CB35-4CCC-AA67-B863FADCF70F}"/>
                </c:ext>
              </c:extLst>
            </c:dLbl>
            <c:dLbl>
              <c:idx val="4"/>
              <c:layout>
                <c:manualLayout>
                  <c:x val="-8.3181745890353858E-3"/>
                  <c:y val="3.0486450494814359E-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CB35-4CCC-AA67-B863FADCF70F}"/>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002060"/>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Làm việc tạo thu nhập</c:v>
                </c:pt>
                <c:pt idx="1">
                  <c:v>Tìm kiếm việc làm</c:v>
                </c:pt>
                <c:pt idx="2">
                  <c:v>Làm công việc nhà /phụ giúp gia đình</c:v>
                </c:pt>
                <c:pt idx="3">
                  <c:v>Không làm gì/ vui chơi</c:v>
                </c:pt>
                <c:pt idx="4">
                  <c:v>Khác</c:v>
                </c:pt>
              </c:strCache>
            </c:strRef>
          </c:cat>
          <c:val>
            <c:numRef>
              <c:f>Sheet1!$B$2:$B$6</c:f>
              <c:numCache>
                <c:formatCode>General</c:formatCode>
                <c:ptCount val="5"/>
                <c:pt idx="0">
                  <c:v>31.9</c:v>
                </c:pt>
                <c:pt idx="1">
                  <c:v>4.0999999999999996</c:v>
                </c:pt>
                <c:pt idx="2">
                  <c:v>40.299999999999997</c:v>
                </c:pt>
                <c:pt idx="3">
                  <c:v>19.899999999999999</c:v>
                </c:pt>
                <c:pt idx="4">
                  <c:v>3.7</c:v>
                </c:pt>
              </c:numCache>
            </c:numRef>
          </c:val>
          <c:extLst>
            <c:ext xmlns:c16="http://schemas.microsoft.com/office/drawing/2014/chart" uri="{C3380CC4-5D6E-409C-BE32-E72D297353CC}">
              <c16:uniqueId val="{0000000A-CB35-4CCC-AA67-B863FADCF70F}"/>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layout>
        <c:manualLayout>
          <c:xMode val="edge"/>
          <c:yMode val="edge"/>
          <c:x val="1.3929970900749662E-2"/>
          <c:y val="6.4105798016861615E-2"/>
          <c:w val="0.44051625418463436"/>
          <c:h val="0.8791676006721777"/>
        </c:manualLayout>
      </c:layout>
      <c:overlay val="0"/>
      <c:spPr>
        <a:noFill/>
        <a:ln>
          <a:noFill/>
        </a:ln>
        <a:effectLst/>
      </c:spPr>
      <c:txPr>
        <a:bodyPr rot="0" spcFirstLastPara="1" vertOverflow="ellipsis" vert="horz" wrap="square" anchor="ctr" anchorCtr="1"/>
        <a:lstStyle/>
        <a:p>
          <a:pPr>
            <a:spcBef>
              <a:spcPts val="600"/>
            </a:spcBef>
            <a:defRPr sz="2400" b="0"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155265748031497"/>
          <c:y val="8.2046683259539552E-2"/>
          <c:w val="0.56731151574803163"/>
          <c:h val="0.80974101538079712"/>
        </c:manualLayout>
      </c:layout>
      <c:pieChart>
        <c:varyColors val="1"/>
        <c:ser>
          <c:idx val="0"/>
          <c:order val="0"/>
          <c:tx>
            <c:strRef>
              <c:f>Sheet1!$B$1</c:f>
              <c:strCache>
                <c:ptCount val="1"/>
                <c:pt idx="0">
                  <c:v>Cơ cấu tuổi của trẻ em tham gia lao động</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4128-4E02-848D-626C1A3A5E09}"/>
              </c:ext>
            </c:extLst>
          </c:dPt>
          <c:dPt>
            <c:idx val="1"/>
            <c:bubble3D val="0"/>
            <c:spPr>
              <a:solidFill>
                <a:schemeClr val="accent2"/>
              </a:solidFill>
              <a:ln w="19050">
                <a:noFill/>
              </a:ln>
              <a:effectLst/>
            </c:spPr>
            <c:extLst>
              <c:ext xmlns:c16="http://schemas.microsoft.com/office/drawing/2014/chart" uri="{C3380CC4-5D6E-409C-BE32-E72D297353CC}">
                <c16:uniqueId val="{00000003-18C8-4144-B6A7-3E52676F4237}"/>
              </c:ext>
            </c:extLst>
          </c:dPt>
          <c:dPt>
            <c:idx val="2"/>
            <c:bubble3D val="0"/>
            <c:spPr>
              <a:solidFill>
                <a:schemeClr val="accent3"/>
              </a:solidFill>
              <a:ln w="19050">
                <a:noFill/>
              </a:ln>
              <a:effectLst/>
            </c:spPr>
            <c:extLst>
              <c:ext xmlns:c16="http://schemas.microsoft.com/office/drawing/2014/chart" uri="{C3380CC4-5D6E-409C-BE32-E72D297353CC}">
                <c16:uniqueId val="{00000005-18C8-4144-B6A7-3E52676F4237}"/>
              </c:ext>
            </c:extLst>
          </c:dPt>
          <c:dLbls>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rgbClr val="002060"/>
                      </a:solidFill>
                      <a:latin typeface="+mn-lt"/>
                      <a:ea typeface="+mn-ea"/>
                      <a:cs typeface="+mn-cs"/>
                    </a:defRPr>
                  </a:pPr>
                  <a:endParaRPr lang="en-US"/>
                </a:p>
              </c:txPr>
              <c:dLblPos val="bestFit"/>
              <c:showLegendKey val="0"/>
              <c:showVal val="0"/>
              <c:showCatName val="0"/>
              <c:showSerName val="0"/>
              <c:showPercent val="1"/>
              <c:showBubbleSize val="0"/>
              <c:extLst>
                <c:ext xmlns:c16="http://schemas.microsoft.com/office/drawing/2014/chart" uri="{C3380CC4-5D6E-409C-BE32-E72D297353CC}">
                  <c16:uniqueId val="{00000001-4128-4E02-848D-626C1A3A5E09}"/>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5-11 tuổi</c:v>
                </c:pt>
                <c:pt idx="1">
                  <c:v>12-14 tuổi</c:v>
                </c:pt>
                <c:pt idx="2">
                  <c:v>15-17 tuổi</c:v>
                </c:pt>
              </c:strCache>
            </c:strRef>
          </c:cat>
          <c:val>
            <c:numRef>
              <c:f>Sheet1!$B$2:$B$4</c:f>
              <c:numCache>
                <c:formatCode>General</c:formatCode>
                <c:ptCount val="3"/>
                <c:pt idx="0">
                  <c:v>5.6000000000000001E-2</c:v>
                </c:pt>
                <c:pt idx="1">
                  <c:v>0.23799999999999999</c:v>
                </c:pt>
                <c:pt idx="2">
                  <c:v>0.70599999999999996</c:v>
                </c:pt>
              </c:numCache>
            </c:numRef>
          </c:val>
          <c:extLst>
            <c:ext xmlns:c16="http://schemas.microsoft.com/office/drawing/2014/chart" uri="{C3380CC4-5D6E-409C-BE32-E72D297353CC}">
              <c16:uniqueId val="{00000000-4128-4E02-848D-626C1A3A5E09}"/>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9.0684219160104981E-2"/>
          <c:y val="0.93363639130770726"/>
          <c:w val="0.78654133858267716"/>
          <c:h val="6.6363608692292742E-2"/>
        </c:manualLayout>
      </c:layout>
      <c:overlay val="0"/>
      <c:spPr>
        <a:noFill/>
        <a:ln>
          <a:solidFill>
            <a:schemeClr val="tx1">
              <a:lumMod val="15000"/>
              <a:lumOff val="85000"/>
            </a:schemeClr>
          </a:solidFill>
        </a:ln>
        <a:effectLst/>
      </c:spPr>
      <c:txPr>
        <a:bodyPr rot="0" spcFirstLastPara="1" vertOverflow="ellipsis" vert="horz" wrap="square" anchor="ctr" anchorCtr="1"/>
        <a:lstStyle/>
        <a:p>
          <a:pPr>
            <a:defRPr sz="2000" b="0" i="0" u="none" strike="noStrike" kern="1200" baseline="0">
              <a:solidFill>
                <a:srgbClr val="002060"/>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rgbClr val="002060"/>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586894586894586E-2"/>
          <c:y val="7.9365100030490993E-2"/>
          <c:w val="0.96082621082621078"/>
          <c:h val="0.68192847819243385"/>
        </c:manualLayout>
      </c:layout>
      <c:barChart>
        <c:barDir val="col"/>
        <c:grouping val="percentStacked"/>
        <c:varyColors val="0"/>
        <c:ser>
          <c:idx val="0"/>
          <c:order val="0"/>
          <c:tx>
            <c:strRef>
              <c:f>Sheet1!$A$2</c:f>
              <c:strCache>
                <c:ptCount val="1"/>
                <c:pt idx="0">
                  <c:v>Tỷ trọng đang đi học</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rgbClr val="00206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Sheet1!$C$1:$D$1</c:f>
              <c:strCache>
                <c:ptCount val="2"/>
                <c:pt idx="0">
                  <c:v>Trẻ em tham gia lao động</c:v>
                </c:pt>
                <c:pt idx="1">
                  <c:v>Trẻ em không tham gia lao động</c:v>
                </c:pt>
              </c:strCache>
            </c:strRef>
          </c:cat>
          <c:val>
            <c:numRef>
              <c:f>Sheet1!$C$2:$D$2</c:f>
              <c:numCache>
                <c:formatCode>0.0%</c:formatCode>
                <c:ptCount val="2"/>
                <c:pt idx="0">
                  <c:v>0.44900000000000001</c:v>
                </c:pt>
                <c:pt idx="1">
                  <c:v>0.98299999999999998</c:v>
                </c:pt>
              </c:numCache>
            </c:numRef>
          </c:val>
          <c:extLst>
            <c:ext xmlns:c16="http://schemas.microsoft.com/office/drawing/2014/chart" uri="{C3380CC4-5D6E-409C-BE32-E72D297353CC}">
              <c16:uniqueId val="{00000000-EFE2-45F7-830C-4135E8029AA5}"/>
            </c:ext>
          </c:extLst>
        </c:ser>
        <c:ser>
          <c:idx val="1"/>
          <c:order val="1"/>
          <c:tx>
            <c:strRef>
              <c:f>Sheet1!$A$3</c:f>
              <c:strCache>
                <c:ptCount val="1"/>
                <c:pt idx="0">
                  <c:v>Tỷ trọng không đi học</c:v>
                </c:pt>
              </c:strCache>
            </c:strRef>
          </c:tx>
          <c:spPr>
            <a:solidFill>
              <a:schemeClr val="accent2"/>
            </a:solidFill>
            <a:ln>
              <a:noFill/>
            </a:ln>
            <a:effectLst/>
          </c:spPr>
          <c:invertIfNegative val="0"/>
          <c:dLbls>
            <c:dLbl>
              <c:idx val="1"/>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rgbClr val="002060"/>
                      </a:solidFill>
                      <a:latin typeface="+mn-lt"/>
                      <a:ea typeface="+mn-ea"/>
                      <a:cs typeface="+mn-cs"/>
                    </a:defRPr>
                  </a:pPr>
                  <a:endParaRPr lang="en-US"/>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E19-43FD-BAE7-DCAD8EF131BE}"/>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Sheet1!$C$1:$D$1</c:f>
              <c:strCache>
                <c:ptCount val="2"/>
                <c:pt idx="0">
                  <c:v>Trẻ em tham gia lao động</c:v>
                </c:pt>
                <c:pt idx="1">
                  <c:v>Trẻ em không tham gia lao động</c:v>
                </c:pt>
              </c:strCache>
            </c:strRef>
          </c:cat>
          <c:val>
            <c:numRef>
              <c:f>Sheet1!$C$3:$D$3</c:f>
              <c:numCache>
                <c:formatCode>0.0%</c:formatCode>
                <c:ptCount val="2"/>
                <c:pt idx="0">
                  <c:v>0.55100000000000005</c:v>
                </c:pt>
                <c:pt idx="1">
                  <c:v>1.7000000000000001E-2</c:v>
                </c:pt>
              </c:numCache>
            </c:numRef>
          </c:val>
          <c:extLst>
            <c:ext xmlns:c16="http://schemas.microsoft.com/office/drawing/2014/chart" uri="{C3380CC4-5D6E-409C-BE32-E72D297353CC}">
              <c16:uniqueId val="{00000001-EFE2-45F7-830C-4135E8029AA5}"/>
            </c:ext>
          </c:extLst>
        </c:ser>
        <c:dLbls>
          <c:showLegendKey val="0"/>
          <c:showVal val="0"/>
          <c:showCatName val="0"/>
          <c:showSerName val="0"/>
          <c:showPercent val="0"/>
          <c:showBubbleSize val="0"/>
        </c:dLbls>
        <c:gapWidth val="150"/>
        <c:overlap val="100"/>
        <c:axId val="426614536"/>
        <c:axId val="426620440"/>
      </c:barChart>
      <c:catAx>
        <c:axId val="426614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rgbClr val="0070C0"/>
                </a:solidFill>
                <a:latin typeface="+mn-lt"/>
                <a:ea typeface="+mn-ea"/>
                <a:cs typeface="+mn-cs"/>
              </a:defRPr>
            </a:pPr>
            <a:endParaRPr lang="en-US"/>
          </a:p>
        </c:txPr>
        <c:crossAx val="426620440"/>
        <c:crosses val="autoZero"/>
        <c:auto val="1"/>
        <c:lblAlgn val="ctr"/>
        <c:lblOffset val="100"/>
        <c:noMultiLvlLbl val="0"/>
      </c:catAx>
      <c:valAx>
        <c:axId val="426620440"/>
        <c:scaling>
          <c:orientation val="minMax"/>
        </c:scaling>
        <c:delete val="1"/>
        <c:axPos val="l"/>
        <c:numFmt formatCode="0%" sourceLinked="1"/>
        <c:majorTickMark val="none"/>
        <c:minorTickMark val="none"/>
        <c:tickLblPos val="nextTo"/>
        <c:crossAx val="4266145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rgbClr val="00206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291875464724747"/>
          <c:y val="4.7808505550155478E-2"/>
          <c:w val="0.52669850795886608"/>
          <c:h val="0.91689961599122882"/>
        </c:manualLayout>
      </c:layout>
      <c:barChart>
        <c:barDir val="bar"/>
        <c:grouping val="clustered"/>
        <c:varyColors val="0"/>
        <c:ser>
          <c:idx val="0"/>
          <c:order val="0"/>
          <c:tx>
            <c:strRef>
              <c:f>Sheet1!$B$1</c:f>
              <c:strCache>
                <c:ptCount val="1"/>
                <c:pt idx="0">
                  <c:v>Trẻ em 5-17 tuổi tham gia lao động</c:v>
                </c:pt>
              </c:strCache>
            </c:strRef>
          </c:tx>
          <c:spPr>
            <a:solidFill>
              <a:schemeClr val="accent1"/>
            </a:solidFill>
            <a:ln>
              <a:noFill/>
            </a:ln>
            <a:effectLst/>
          </c:spPr>
          <c:invertIfNegative val="0"/>
          <c:dPt>
            <c:idx val="0"/>
            <c:invertIfNegative val="0"/>
            <c:bubble3D val="0"/>
            <c:spPr>
              <a:solidFill>
                <a:schemeClr val="bg1"/>
              </a:solidFill>
              <a:ln>
                <a:noFill/>
              </a:ln>
              <a:effectLst/>
            </c:spPr>
            <c:extLst>
              <c:ext xmlns:c16="http://schemas.microsoft.com/office/drawing/2014/chart" uri="{C3380CC4-5D6E-409C-BE32-E72D297353CC}">
                <c16:uniqueId val="{00000001-4D98-40FC-9F3A-83B4E10290DC}"/>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00206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Không thích đi học/học kém</c:v>
                </c:pt>
                <c:pt idx="1">
                  <c:v>Khuyết tật/ốm đau/không có khả năng học</c:v>
                </c:pt>
                <c:pt idx="2">
                  <c:v>Không có tiền đi học</c:v>
                </c:pt>
                <c:pt idx="3">
                  <c:v>Gia đình không cho đi học</c:v>
                </c:pt>
                <c:pt idx="4">
                  <c:v>Làm việc tạo thu nhập</c:v>
                </c:pt>
                <c:pt idx="5">
                  <c:v>Giúp gia đình sản xuất kinh doanh</c:v>
                </c:pt>
                <c:pt idx="6">
                  <c:v>Giúp gia đình làm việc nhà</c:v>
                </c:pt>
              </c:strCache>
            </c:strRef>
          </c:cat>
          <c:val>
            <c:numRef>
              <c:f>Sheet1!$B$2:$B$8</c:f>
              <c:numCache>
                <c:formatCode>General</c:formatCode>
                <c:ptCount val="7"/>
                <c:pt idx="0">
                  <c:v>0.59899999999999998</c:v>
                </c:pt>
                <c:pt idx="1">
                  <c:v>1.1000000000000001E-2</c:v>
                </c:pt>
                <c:pt idx="2">
                  <c:v>0.105</c:v>
                </c:pt>
                <c:pt idx="3">
                  <c:v>1.3000000000000001E-2</c:v>
                </c:pt>
                <c:pt idx="4">
                  <c:v>0.16500000000000001</c:v>
                </c:pt>
                <c:pt idx="5">
                  <c:v>0.04</c:v>
                </c:pt>
                <c:pt idx="6">
                  <c:v>4.9000000000000002E-2</c:v>
                </c:pt>
              </c:numCache>
            </c:numRef>
          </c:val>
          <c:extLst>
            <c:ext xmlns:c16="http://schemas.microsoft.com/office/drawing/2014/chart" uri="{C3380CC4-5D6E-409C-BE32-E72D297353CC}">
              <c16:uniqueId val="{00000000-ADB7-4A1C-876C-23A4FBB3FC96}"/>
            </c:ext>
          </c:extLst>
        </c:ser>
        <c:dLbls>
          <c:showLegendKey val="0"/>
          <c:showVal val="0"/>
          <c:showCatName val="0"/>
          <c:showSerName val="0"/>
          <c:showPercent val="0"/>
          <c:showBubbleSize val="0"/>
        </c:dLbls>
        <c:gapWidth val="70"/>
        <c:axId val="-1730748880"/>
        <c:axId val="-1730740176"/>
      </c:barChart>
      <c:catAx>
        <c:axId val="-17307488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rgbClr val="002060"/>
                </a:solidFill>
                <a:latin typeface="+mn-lt"/>
                <a:ea typeface="+mn-ea"/>
                <a:cs typeface="+mn-cs"/>
              </a:defRPr>
            </a:pPr>
            <a:endParaRPr lang="en-US"/>
          </a:p>
        </c:txPr>
        <c:crossAx val="-1730740176"/>
        <c:crosses val="autoZero"/>
        <c:auto val="1"/>
        <c:lblAlgn val="ctr"/>
        <c:lblOffset val="100"/>
        <c:noMultiLvlLbl val="0"/>
      </c:catAx>
      <c:valAx>
        <c:axId val="-1730740176"/>
        <c:scaling>
          <c:orientation val="minMax"/>
        </c:scaling>
        <c:delete val="1"/>
        <c:axPos val="b"/>
        <c:numFmt formatCode="General" sourceLinked="1"/>
        <c:majorTickMark val="none"/>
        <c:minorTickMark val="none"/>
        <c:tickLblPos val="nextTo"/>
        <c:crossAx val="-17307488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200" b="0" i="0" u="none" strike="noStrike" kern="1200" baseline="0">
                    <a:solidFill>
                      <a:srgbClr val="0070C0"/>
                    </a:solidFill>
                    <a:latin typeface="Arial" panose="020B06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Sheet1!$I$15:$I$19</c:f>
              <c:strCache>
                <c:ptCount val="5"/>
                <c:pt idx="0">
                  <c:v>Nam</c:v>
                </c:pt>
                <c:pt idx="1">
                  <c:v>Nữ</c:v>
                </c:pt>
                <c:pt idx="2">
                  <c:v>5-11 tuổi</c:v>
                </c:pt>
                <c:pt idx="3">
                  <c:v>12-14 tuổi</c:v>
                </c:pt>
                <c:pt idx="4">
                  <c:v>15-17 tuổi</c:v>
                </c:pt>
              </c:strCache>
            </c:strRef>
          </c:cat>
          <c:val>
            <c:numRef>
              <c:f>Sheet1!$J$15:$J$19</c:f>
              <c:numCache>
                <c:formatCode>General</c:formatCode>
                <c:ptCount val="5"/>
                <c:pt idx="0">
                  <c:v>1.53</c:v>
                </c:pt>
                <c:pt idx="1">
                  <c:v>1.06</c:v>
                </c:pt>
                <c:pt idx="2">
                  <c:v>0.13</c:v>
                </c:pt>
                <c:pt idx="3">
                  <c:v>1.63</c:v>
                </c:pt>
                <c:pt idx="4">
                  <c:v>4.32</c:v>
                </c:pt>
              </c:numCache>
            </c:numRef>
          </c:val>
          <c:extLst>
            <c:ext xmlns:c16="http://schemas.microsoft.com/office/drawing/2014/chart" uri="{C3380CC4-5D6E-409C-BE32-E72D297353CC}">
              <c16:uniqueId val="{00000000-E73A-4C00-BE1C-EEB67B67D20A}"/>
            </c:ext>
          </c:extLst>
        </c:ser>
        <c:dLbls>
          <c:showLegendKey val="0"/>
          <c:showVal val="0"/>
          <c:showCatName val="0"/>
          <c:showSerName val="0"/>
          <c:showPercent val="0"/>
          <c:showBubbleSize val="0"/>
        </c:dLbls>
        <c:gapWidth val="219"/>
        <c:overlap val="-27"/>
        <c:axId val="-1730741808"/>
        <c:axId val="-1730752144"/>
      </c:barChart>
      <c:catAx>
        <c:axId val="-1730741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200" b="0" i="0" u="none" strike="noStrike" kern="1200" baseline="0">
                <a:solidFill>
                  <a:srgbClr val="0070C0"/>
                </a:solidFill>
                <a:latin typeface="Arial" panose="020B0604020202020204" pitchFamily="34" charset="0"/>
                <a:ea typeface="+mn-ea"/>
                <a:cs typeface="+mn-cs"/>
              </a:defRPr>
            </a:pPr>
            <a:endParaRPr lang="en-US"/>
          </a:p>
        </c:txPr>
        <c:crossAx val="-1730752144"/>
        <c:crosses val="autoZero"/>
        <c:auto val="1"/>
        <c:lblAlgn val="ctr"/>
        <c:lblOffset val="100"/>
        <c:noMultiLvlLbl val="0"/>
      </c:catAx>
      <c:valAx>
        <c:axId val="-1730752144"/>
        <c:scaling>
          <c:orientation val="minMax"/>
        </c:scaling>
        <c:delete val="1"/>
        <c:axPos val="l"/>
        <c:numFmt formatCode="General" sourceLinked="1"/>
        <c:majorTickMark val="none"/>
        <c:minorTickMark val="none"/>
        <c:tickLblPos val="nextTo"/>
        <c:crossAx val="-173074180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0" i="0" u="none" strike="noStrike" kern="1200" spc="0" baseline="0">
                <a:solidFill>
                  <a:srgbClr val="00B0F0"/>
                </a:solidFill>
                <a:latin typeface="+mn-lt"/>
                <a:ea typeface="+mn-ea"/>
                <a:cs typeface="+mn-cs"/>
              </a:defRPr>
            </a:pPr>
            <a:r>
              <a:rPr lang="en-US" sz="2200" dirty="0" err="1">
                <a:solidFill>
                  <a:srgbClr val="00B0F0"/>
                </a:solidFill>
              </a:rPr>
              <a:t>Cơ</a:t>
            </a:r>
            <a:r>
              <a:rPr lang="en-US" sz="2200" baseline="0" dirty="0">
                <a:solidFill>
                  <a:srgbClr val="00B0F0"/>
                </a:solidFill>
              </a:rPr>
              <a:t> </a:t>
            </a:r>
            <a:r>
              <a:rPr lang="en-US" sz="2200" baseline="0" dirty="0" err="1" smtClean="0">
                <a:solidFill>
                  <a:srgbClr val="00B0F0"/>
                </a:solidFill>
              </a:rPr>
              <a:t>cấu</a:t>
            </a:r>
            <a:r>
              <a:rPr lang="en-US" sz="2200" baseline="0" dirty="0" smtClean="0">
                <a:solidFill>
                  <a:srgbClr val="00B0F0"/>
                </a:solidFill>
              </a:rPr>
              <a:t> </a:t>
            </a:r>
            <a:r>
              <a:rPr lang="en-US" sz="2200" baseline="0" dirty="0" err="1" smtClean="0">
                <a:solidFill>
                  <a:srgbClr val="00B0F0"/>
                </a:solidFill>
              </a:rPr>
              <a:t>trẻ</a:t>
            </a:r>
            <a:r>
              <a:rPr lang="en-US" sz="2200" baseline="0" dirty="0" smtClean="0">
                <a:solidFill>
                  <a:srgbClr val="00B0F0"/>
                </a:solidFill>
              </a:rPr>
              <a:t> </a:t>
            </a:r>
            <a:r>
              <a:rPr lang="en-US" sz="2200" baseline="0" dirty="0" err="1" smtClean="0">
                <a:solidFill>
                  <a:srgbClr val="00B0F0"/>
                </a:solidFill>
              </a:rPr>
              <a:t>em</a:t>
            </a:r>
            <a:r>
              <a:rPr lang="en-US" sz="2200" baseline="0" dirty="0" smtClean="0">
                <a:solidFill>
                  <a:srgbClr val="00B0F0"/>
                </a:solidFill>
              </a:rPr>
              <a:t> </a:t>
            </a:r>
            <a:r>
              <a:rPr lang="en-US" sz="2200" baseline="0" dirty="0" err="1">
                <a:solidFill>
                  <a:srgbClr val="00B0F0"/>
                </a:solidFill>
              </a:rPr>
              <a:t>theo</a:t>
            </a:r>
            <a:r>
              <a:rPr lang="en-US" sz="2200" baseline="0" dirty="0">
                <a:solidFill>
                  <a:srgbClr val="00B0F0"/>
                </a:solidFill>
              </a:rPr>
              <a:t> </a:t>
            </a:r>
            <a:r>
              <a:rPr lang="en-US" sz="2200" baseline="0" dirty="0" err="1">
                <a:solidFill>
                  <a:srgbClr val="00B0F0"/>
                </a:solidFill>
              </a:rPr>
              <a:t>tình</a:t>
            </a:r>
            <a:r>
              <a:rPr lang="en-US" sz="2200" baseline="0" dirty="0">
                <a:solidFill>
                  <a:srgbClr val="00B0F0"/>
                </a:solidFill>
              </a:rPr>
              <a:t> </a:t>
            </a:r>
            <a:r>
              <a:rPr lang="en-US" sz="2200" baseline="0" dirty="0" err="1">
                <a:solidFill>
                  <a:srgbClr val="00B0F0"/>
                </a:solidFill>
              </a:rPr>
              <a:t>trạng</a:t>
            </a:r>
            <a:r>
              <a:rPr lang="en-US" sz="2200" baseline="0" dirty="0">
                <a:solidFill>
                  <a:srgbClr val="00B0F0"/>
                </a:solidFill>
              </a:rPr>
              <a:t> </a:t>
            </a:r>
            <a:r>
              <a:rPr lang="en-US" sz="2200" baseline="0" dirty="0" err="1">
                <a:solidFill>
                  <a:srgbClr val="00B0F0"/>
                </a:solidFill>
              </a:rPr>
              <a:t>đi</a:t>
            </a:r>
            <a:r>
              <a:rPr lang="en-US" sz="2200" baseline="0" dirty="0">
                <a:solidFill>
                  <a:srgbClr val="00B0F0"/>
                </a:solidFill>
              </a:rPr>
              <a:t> học</a:t>
            </a:r>
            <a:endParaRPr lang="en-US" sz="2200" dirty="0">
              <a:solidFill>
                <a:srgbClr val="00B0F0"/>
              </a:solidFill>
            </a:endParaRPr>
          </a:p>
        </c:rich>
      </c:tx>
      <c:layout>
        <c:manualLayout>
          <c:xMode val="edge"/>
          <c:yMode val="edge"/>
          <c:x val="0.28153925322486573"/>
          <c:y val="0"/>
        </c:manualLayout>
      </c:layout>
      <c:overlay val="0"/>
      <c:spPr>
        <a:noFill/>
        <a:ln>
          <a:noFill/>
        </a:ln>
        <a:effectLst/>
      </c:spPr>
      <c:txPr>
        <a:bodyPr rot="0" spcFirstLastPara="1" vertOverflow="ellipsis" vert="horz" wrap="square" anchor="ctr" anchorCtr="1"/>
        <a:lstStyle/>
        <a:p>
          <a:pPr>
            <a:defRPr sz="2200" b="0" i="0" u="none" strike="noStrike" kern="1200" spc="0" baseline="0">
              <a:solidFill>
                <a:srgbClr val="00B0F0"/>
              </a:solidFill>
              <a:latin typeface="+mn-lt"/>
              <a:ea typeface="+mn-ea"/>
              <a:cs typeface="+mn-cs"/>
            </a:defRPr>
          </a:pPr>
          <a:endParaRPr lang="en-US"/>
        </a:p>
      </c:txPr>
    </c:title>
    <c:autoTitleDeleted val="0"/>
    <c:plotArea>
      <c:layout/>
      <c:barChart>
        <c:barDir val="col"/>
        <c:grouping val="percentStacked"/>
        <c:varyColors val="0"/>
        <c:ser>
          <c:idx val="0"/>
          <c:order val="0"/>
          <c:tx>
            <c:strRef>
              <c:f>Sheet1!$A$2</c:f>
              <c:strCache>
                <c:ptCount val="1"/>
                <c:pt idx="0">
                  <c:v>Tỷ trọng đang đi học</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Lao động trẻ em</c:v>
                </c:pt>
                <c:pt idx="1">
                  <c:v>Trẻ em tham gia lao động</c:v>
                </c:pt>
                <c:pt idx="2">
                  <c:v>Trẻ em không tham gia lao động</c:v>
                </c:pt>
              </c:strCache>
            </c:strRef>
          </c:cat>
          <c:val>
            <c:numRef>
              <c:f>Sheet1!$B$2:$D$2</c:f>
              <c:numCache>
                <c:formatCode>0.0%</c:formatCode>
                <c:ptCount val="3"/>
                <c:pt idx="0">
                  <c:v>0.22</c:v>
                </c:pt>
                <c:pt idx="1">
                  <c:v>0.44900000000000001</c:v>
                </c:pt>
                <c:pt idx="2">
                  <c:v>0.98299999999999998</c:v>
                </c:pt>
              </c:numCache>
            </c:numRef>
          </c:val>
          <c:extLst>
            <c:ext xmlns:c16="http://schemas.microsoft.com/office/drawing/2014/chart" uri="{C3380CC4-5D6E-409C-BE32-E72D297353CC}">
              <c16:uniqueId val="{00000000-3556-42E0-8A6D-B5586805659A}"/>
            </c:ext>
          </c:extLst>
        </c:ser>
        <c:ser>
          <c:idx val="1"/>
          <c:order val="1"/>
          <c:tx>
            <c:strRef>
              <c:f>Sheet1!$A$3</c:f>
              <c:strCache>
                <c:ptCount val="1"/>
                <c:pt idx="0">
                  <c:v>Tỷ trọng không đi học</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Lao động trẻ em</c:v>
                </c:pt>
                <c:pt idx="1">
                  <c:v>Trẻ em tham gia lao động</c:v>
                </c:pt>
                <c:pt idx="2">
                  <c:v>Trẻ em không tham gia lao động</c:v>
                </c:pt>
              </c:strCache>
            </c:strRef>
          </c:cat>
          <c:val>
            <c:numRef>
              <c:f>Sheet1!$B$3:$D$3</c:f>
              <c:numCache>
                <c:formatCode>0.0%</c:formatCode>
                <c:ptCount val="3"/>
                <c:pt idx="0">
                  <c:v>0.78</c:v>
                </c:pt>
                <c:pt idx="1">
                  <c:v>0.55899999999999994</c:v>
                </c:pt>
                <c:pt idx="2">
                  <c:v>1.7000000000000001E-2</c:v>
                </c:pt>
              </c:numCache>
            </c:numRef>
          </c:val>
          <c:extLst>
            <c:ext xmlns:c16="http://schemas.microsoft.com/office/drawing/2014/chart" uri="{C3380CC4-5D6E-409C-BE32-E72D297353CC}">
              <c16:uniqueId val="{00000001-3556-42E0-8A6D-B5586805659A}"/>
            </c:ext>
          </c:extLst>
        </c:ser>
        <c:dLbls>
          <c:showLegendKey val="0"/>
          <c:showVal val="0"/>
          <c:showCatName val="0"/>
          <c:showSerName val="0"/>
          <c:showPercent val="0"/>
          <c:showBubbleSize val="0"/>
        </c:dLbls>
        <c:gapWidth val="150"/>
        <c:overlap val="100"/>
        <c:axId val="478764384"/>
        <c:axId val="478764056"/>
      </c:barChart>
      <c:catAx>
        <c:axId val="478764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rgbClr val="002060"/>
                </a:solidFill>
                <a:latin typeface="+mn-lt"/>
                <a:ea typeface="+mn-ea"/>
                <a:cs typeface="+mn-cs"/>
              </a:defRPr>
            </a:pPr>
            <a:endParaRPr lang="en-US"/>
          </a:p>
        </c:txPr>
        <c:crossAx val="478764056"/>
        <c:crosses val="autoZero"/>
        <c:auto val="1"/>
        <c:lblAlgn val="ctr"/>
        <c:lblOffset val="100"/>
        <c:noMultiLvlLbl val="0"/>
      </c:catAx>
      <c:valAx>
        <c:axId val="478764056"/>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87643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rgbClr val="00206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0" i="0" u="none" strike="noStrike" kern="1200" spc="0" baseline="0">
              <a:solidFill>
                <a:srgbClr val="0070C0"/>
              </a:solidFill>
              <a:latin typeface="+mn-lt"/>
              <a:ea typeface="+mn-ea"/>
              <a:cs typeface="+mn-cs"/>
            </a:defRPr>
          </a:pPr>
          <a:endParaRPr lang="en-US"/>
        </a:p>
      </c:txPr>
    </c:title>
    <c:autoTitleDeleted val="0"/>
    <c:plotArea>
      <c:layout>
        <c:manualLayout>
          <c:layoutTarget val="inner"/>
          <c:xMode val="edge"/>
          <c:yMode val="edge"/>
          <c:x val="0.12486612889414259"/>
          <c:y val="0.18257779612493399"/>
          <c:w val="0.33147151578709094"/>
          <c:h val="0.81425647350551278"/>
        </c:manualLayout>
      </c:layout>
      <c:pieChart>
        <c:varyColors val="1"/>
        <c:ser>
          <c:idx val="0"/>
          <c:order val="0"/>
          <c:tx>
            <c:strRef>
              <c:f>Sheet1!$B$25</c:f>
              <c:strCache>
                <c:ptCount val="1"/>
                <c:pt idx="0">
                  <c:v>Cơ cấu lao động trẻ em theo khu vực kinh tế</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D3CE-40B5-9733-7DD58018F11E}"/>
              </c:ext>
            </c:extLst>
          </c:dPt>
          <c:dPt>
            <c:idx val="1"/>
            <c:bubble3D val="0"/>
            <c:spPr>
              <a:solidFill>
                <a:schemeClr val="accent2"/>
              </a:solidFill>
              <a:ln w="19050">
                <a:noFill/>
              </a:ln>
              <a:effectLst/>
            </c:spPr>
            <c:extLst>
              <c:ext xmlns:c16="http://schemas.microsoft.com/office/drawing/2014/chart" uri="{C3380CC4-5D6E-409C-BE32-E72D297353CC}">
                <c16:uniqueId val="{00000003-D3CE-40B5-9733-7DD58018F11E}"/>
              </c:ext>
            </c:extLst>
          </c:dPt>
          <c:dPt>
            <c:idx val="2"/>
            <c:bubble3D val="0"/>
            <c:spPr>
              <a:solidFill>
                <a:schemeClr val="accent3"/>
              </a:solidFill>
              <a:ln w="19050">
                <a:noFill/>
              </a:ln>
              <a:effectLst/>
            </c:spPr>
            <c:extLst>
              <c:ext xmlns:c16="http://schemas.microsoft.com/office/drawing/2014/chart" uri="{C3380CC4-5D6E-409C-BE32-E72D297353CC}">
                <c16:uniqueId val="{00000005-D3CE-40B5-9733-7DD58018F11E}"/>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Sheet1!$A$26:$A$28</c:f>
              <c:strCache>
                <c:ptCount val="3"/>
                <c:pt idx="0">
                  <c:v>Nông nghiệp, lâm nghiệp và thủy sản</c:v>
                </c:pt>
                <c:pt idx="1">
                  <c:v>Công nghiệp và xây dựng</c:v>
                </c:pt>
                <c:pt idx="2">
                  <c:v>Dịch vụ</c:v>
                </c:pt>
              </c:strCache>
            </c:strRef>
          </c:cat>
          <c:val>
            <c:numRef>
              <c:f>Sheet1!$B$26:$B$28</c:f>
              <c:numCache>
                <c:formatCode>0.0%</c:formatCode>
                <c:ptCount val="3"/>
                <c:pt idx="0">
                  <c:v>0.38900000000000001</c:v>
                </c:pt>
                <c:pt idx="1">
                  <c:v>0.38300000000000001</c:v>
                </c:pt>
                <c:pt idx="2">
                  <c:v>0.22800000000000001</c:v>
                </c:pt>
              </c:numCache>
            </c:numRef>
          </c:val>
          <c:extLst>
            <c:ext xmlns:c16="http://schemas.microsoft.com/office/drawing/2014/chart" uri="{C3380CC4-5D6E-409C-BE32-E72D297353CC}">
              <c16:uniqueId val="{00000006-D3CE-40B5-9733-7DD58018F11E}"/>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52872274166188193"/>
          <c:y val="0.29882667492288695"/>
          <c:w val="0.46253043881714534"/>
          <c:h val="0.49223145501501936"/>
        </c:manualLayout>
      </c:layout>
      <c:overlay val="0"/>
      <c:spPr>
        <a:noFill/>
        <a:ln>
          <a:noFill/>
        </a:ln>
        <a:effectLst/>
      </c:spPr>
      <c:txPr>
        <a:bodyPr rot="0" spcFirstLastPara="1" vertOverflow="ellipsis" vert="horz" wrap="square" anchor="ctr" anchorCtr="1"/>
        <a:lstStyle/>
        <a:p>
          <a:pPr>
            <a:defRPr sz="1800" b="0" i="0" u="none" strike="noStrike" kern="1200" baseline="0">
              <a:solidFill>
                <a:srgbClr val="00206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844248188827103"/>
          <c:y val="4.2743515652632597E-2"/>
          <c:w val="0.46956757395778825"/>
          <c:h val="0.87184716852510702"/>
        </c:manualLayout>
      </c:layout>
      <c:barChart>
        <c:barDir val="bar"/>
        <c:grouping val="clustered"/>
        <c:varyColors val="0"/>
        <c:ser>
          <c:idx val="0"/>
          <c:order val="0"/>
          <c:spPr>
            <a:solidFill>
              <a:schemeClr val="accent1"/>
            </a:solidFill>
            <a:ln>
              <a:noFill/>
            </a:ln>
            <a:effectLst/>
          </c:spPr>
          <c:invertIfNegative val="0"/>
          <c:dLbls>
            <c:dLbl>
              <c:idx val="5"/>
              <c:layout>
                <c:manualLayout>
                  <c:x val="-4.3900068235225246E-3"/>
                  <c:y val="-1.5480600311184914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69C-4A3D-8A1C-863C0F5394A1}"/>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rgbClr val="00206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Sheet1!$A$37:$A$42</c:f>
              <c:strCache>
                <c:ptCount val="6"/>
                <c:pt idx="0">
                  <c:v>Khác</c:v>
                </c:pt>
                <c:pt idx="1">
                  <c:v>Nhân viên dịch vụ và bán hàng</c:v>
                </c:pt>
                <c:pt idx="2">
                  <c:v>Lao động có kĩ thuật trong nông, lâm, ngư nghiệp</c:v>
                </c:pt>
                <c:pt idx="3">
                  <c:v>Thợ thủ công và các thợ khác có liên quan</c:v>
                </c:pt>
                <c:pt idx="4">
                  <c:v>Thợ lắp ráp và vận hành máy móc thiết bị</c:v>
                </c:pt>
                <c:pt idx="5">
                  <c:v>Lao động giản đơn</c:v>
                </c:pt>
              </c:strCache>
            </c:strRef>
          </c:cat>
          <c:val>
            <c:numRef>
              <c:f>Sheet1!$B$37:$B$42</c:f>
              <c:numCache>
                <c:formatCode>0.0%</c:formatCode>
                <c:ptCount val="6"/>
                <c:pt idx="0">
                  <c:v>2E-3</c:v>
                </c:pt>
                <c:pt idx="1">
                  <c:v>0.115</c:v>
                </c:pt>
                <c:pt idx="2">
                  <c:v>6.9000000000000006E-2</c:v>
                </c:pt>
                <c:pt idx="3">
                  <c:v>0.115</c:v>
                </c:pt>
                <c:pt idx="4">
                  <c:v>0.14000000000000001</c:v>
                </c:pt>
                <c:pt idx="5">
                  <c:v>0.56000000000000005</c:v>
                </c:pt>
              </c:numCache>
            </c:numRef>
          </c:val>
          <c:extLst>
            <c:ext xmlns:c16="http://schemas.microsoft.com/office/drawing/2014/chart" uri="{C3380CC4-5D6E-409C-BE32-E72D297353CC}">
              <c16:uniqueId val="{00000000-569C-4A3D-8A1C-863C0F5394A1}"/>
            </c:ext>
          </c:extLst>
        </c:ser>
        <c:dLbls>
          <c:showLegendKey val="0"/>
          <c:showVal val="0"/>
          <c:showCatName val="0"/>
          <c:showSerName val="0"/>
          <c:showPercent val="0"/>
          <c:showBubbleSize val="0"/>
        </c:dLbls>
        <c:gapWidth val="42"/>
        <c:overlap val="60"/>
        <c:axId val="187215560"/>
        <c:axId val="187218512"/>
      </c:barChart>
      <c:catAx>
        <c:axId val="1872155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rgbClr val="002060"/>
                </a:solidFill>
                <a:latin typeface="+mn-lt"/>
                <a:ea typeface="+mn-ea"/>
                <a:cs typeface="+mn-cs"/>
              </a:defRPr>
            </a:pPr>
            <a:endParaRPr lang="en-US"/>
          </a:p>
        </c:txPr>
        <c:crossAx val="187218512"/>
        <c:crosses val="autoZero"/>
        <c:auto val="1"/>
        <c:lblAlgn val="ctr"/>
        <c:lblOffset val="100"/>
        <c:noMultiLvlLbl val="0"/>
      </c:catAx>
      <c:valAx>
        <c:axId val="187218512"/>
        <c:scaling>
          <c:orientation val="minMax"/>
        </c:scaling>
        <c:delete val="0"/>
        <c:axPos val="b"/>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72155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3"/>
        <p:cNvGrpSpPr/>
        <p:nvPr/>
      </p:nvGrpSpPr>
      <p:grpSpPr>
        <a:xfrm>
          <a:off x="0" y="0"/>
          <a:ext cx="0" cy="0"/>
          <a:chOff x="0" y="0"/>
          <a:chExt cx="0" cy="0"/>
        </a:xfrm>
      </p:grpSpPr>
      <p:sp>
        <p:nvSpPr>
          <p:cNvPr id="984" name="Google Shape;98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5" name="Google Shape;98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p:cNvGrpSpPr/>
        <p:nvPr/>
      </p:nvGrpSpPr>
      <p:grpSpPr>
        <a:xfrm>
          <a:off x="0" y="0"/>
          <a:ext cx="0" cy="0"/>
          <a:chOff x="0" y="0"/>
          <a:chExt cx="0" cy="0"/>
        </a:xfrm>
      </p:grpSpPr>
      <p:sp>
        <p:nvSpPr>
          <p:cNvPr id="1229" name="Google Shape;1229;gc040bd3e7b_1_17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0" name="Google Shape;1230;gc040bd3e7b_1_17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04143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3"/>
        <p:cNvGrpSpPr/>
        <p:nvPr/>
      </p:nvGrpSpPr>
      <p:grpSpPr>
        <a:xfrm>
          <a:off x="0" y="0"/>
          <a:ext cx="0" cy="0"/>
          <a:chOff x="0" y="0"/>
          <a:chExt cx="0" cy="0"/>
        </a:xfrm>
      </p:grpSpPr>
      <p:sp>
        <p:nvSpPr>
          <p:cNvPr id="1214" name="Google Shape;1214;gc040bd3e7b_1_174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5" name="Google Shape;1215;gc040bd3e7b_1_174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2"/>
        <p:cNvGrpSpPr/>
        <p:nvPr/>
      </p:nvGrpSpPr>
      <p:grpSpPr>
        <a:xfrm>
          <a:off x="0" y="0"/>
          <a:ext cx="0" cy="0"/>
          <a:chOff x="0" y="0"/>
          <a:chExt cx="0" cy="0"/>
        </a:xfrm>
      </p:grpSpPr>
      <p:sp>
        <p:nvSpPr>
          <p:cNvPr id="1263" name="Google Shape;1263;gc040bd3e7b_1_173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4" name="Google Shape;1264;gc040bd3e7b_1_173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2"/>
        <p:cNvGrpSpPr/>
        <p:nvPr/>
      </p:nvGrpSpPr>
      <p:grpSpPr>
        <a:xfrm>
          <a:off x="0" y="0"/>
          <a:ext cx="0" cy="0"/>
          <a:chOff x="0" y="0"/>
          <a:chExt cx="0" cy="0"/>
        </a:xfrm>
      </p:grpSpPr>
      <p:sp>
        <p:nvSpPr>
          <p:cNvPr id="1223" name="Google Shape;1223;gc040bd3e7b_1_174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4" name="Google Shape;1224;gc040bd3e7b_1_174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8"/>
        <p:cNvGrpSpPr/>
        <p:nvPr/>
      </p:nvGrpSpPr>
      <p:grpSpPr>
        <a:xfrm>
          <a:off x="0" y="0"/>
          <a:ext cx="0" cy="0"/>
          <a:chOff x="0" y="0"/>
          <a:chExt cx="0" cy="0"/>
        </a:xfrm>
      </p:grpSpPr>
      <p:sp>
        <p:nvSpPr>
          <p:cNvPr id="1129" name="Google Shape;1129;gc040bd3e7b_1_170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0" name="Google Shape;1130;gc040bd3e7b_1_170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093581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8"/>
        <p:cNvGrpSpPr/>
        <p:nvPr/>
      </p:nvGrpSpPr>
      <p:grpSpPr>
        <a:xfrm>
          <a:off x="0" y="0"/>
          <a:ext cx="0" cy="0"/>
          <a:chOff x="0" y="0"/>
          <a:chExt cx="0" cy="0"/>
        </a:xfrm>
      </p:grpSpPr>
      <p:sp>
        <p:nvSpPr>
          <p:cNvPr id="1129" name="Google Shape;1129;gc040bd3e7b_1_170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0" name="Google Shape;1130;gc040bd3e7b_1_170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39406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8"/>
        <p:cNvGrpSpPr/>
        <p:nvPr/>
      </p:nvGrpSpPr>
      <p:grpSpPr>
        <a:xfrm>
          <a:off x="0" y="0"/>
          <a:ext cx="0" cy="0"/>
          <a:chOff x="0" y="0"/>
          <a:chExt cx="0" cy="0"/>
        </a:xfrm>
      </p:grpSpPr>
      <p:sp>
        <p:nvSpPr>
          <p:cNvPr id="1129" name="Google Shape;1129;gc040bd3e7b_1_170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0" name="Google Shape;1130;gc040bd3e7b_1_170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98541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8"/>
        <p:cNvGrpSpPr/>
        <p:nvPr/>
      </p:nvGrpSpPr>
      <p:grpSpPr>
        <a:xfrm>
          <a:off x="0" y="0"/>
          <a:ext cx="0" cy="0"/>
          <a:chOff x="0" y="0"/>
          <a:chExt cx="0" cy="0"/>
        </a:xfrm>
      </p:grpSpPr>
      <p:sp>
        <p:nvSpPr>
          <p:cNvPr id="1129" name="Google Shape;1129;gc040bd3e7b_1_170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0" name="Google Shape;1130;gc040bd3e7b_1_170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055154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3"/>
        <p:cNvGrpSpPr/>
        <p:nvPr/>
      </p:nvGrpSpPr>
      <p:grpSpPr>
        <a:xfrm>
          <a:off x="0" y="0"/>
          <a:ext cx="0" cy="0"/>
          <a:chOff x="0" y="0"/>
          <a:chExt cx="0" cy="0"/>
        </a:xfrm>
      </p:grpSpPr>
      <p:sp>
        <p:nvSpPr>
          <p:cNvPr id="1304" name="Google Shape;1304;gc040bd3e7b_1_172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5" name="Google Shape;1305;gc040bd3e7b_1_172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Năm 2023, dân số trẻ em từ 5 đến 17 tuổi của Việt Nam là 20,6 triệu người, chiếm 20,6% tổng dân số toàn quốc. Trong đó, trẻ em nhóm 5-11 tuổi là 11,8 triệu người chiếm 57,2%, trẻ em các nhóm 12-14 tuổi và 15-17 tuổi lần lượt là, 4,7 triệu người và 4,1 triệu người chiếm 22,9% và 19,9%. Trẻ em sống ở khu vực thành thị chiếm 35,0%, ở khu vực nông thôn chiếm 65,0%.</a:t>
            </a:r>
          </a:p>
          <a:p>
            <a:endParaRPr lang="en-US" dirty="0"/>
          </a:p>
        </p:txBody>
      </p:sp>
      <p:sp>
        <p:nvSpPr>
          <p:cNvPr id="4" name="Slide Number Placeholder 3"/>
          <p:cNvSpPr>
            <a:spLocks noGrp="1"/>
          </p:cNvSpPr>
          <p:nvPr>
            <p:ph type="sldNum" sz="quarter" idx="10"/>
          </p:nvPr>
        </p:nvSpPr>
        <p:spPr/>
        <p:txBody>
          <a:bodyPr/>
          <a:lstStyle/>
          <a:p>
            <a:fld id="{D0251AE4-CEF4-4B20-8549-481F8296B67C}" type="slidenum">
              <a:rPr lang="en-US" smtClean="0"/>
              <a:t>19</a:t>
            </a:fld>
            <a:endParaRPr lang="en-US"/>
          </a:p>
        </p:txBody>
      </p:sp>
    </p:spTree>
    <p:extLst>
      <p:ext uri="{BB962C8B-B14F-4D97-AF65-F5344CB8AC3E}">
        <p14:creationId xmlns:p14="http://schemas.microsoft.com/office/powerpoint/2010/main" val="1836623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6"/>
        <p:cNvGrpSpPr/>
        <p:nvPr/>
      </p:nvGrpSpPr>
      <p:grpSpPr>
        <a:xfrm>
          <a:off x="0" y="0"/>
          <a:ext cx="0" cy="0"/>
          <a:chOff x="0" y="0"/>
          <a:chExt cx="0" cy="0"/>
        </a:xfrm>
      </p:grpSpPr>
      <p:sp>
        <p:nvSpPr>
          <p:cNvPr id="997" name="Google Shape;997;gc02284f696_0_8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8" name="Google Shape;998;gc02284f696_0_8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p:cNvGrpSpPr/>
        <p:nvPr/>
      </p:nvGrpSpPr>
      <p:grpSpPr>
        <a:xfrm>
          <a:off x="0" y="0"/>
          <a:ext cx="0" cy="0"/>
          <a:chOff x="0" y="0"/>
          <a:chExt cx="0" cy="0"/>
        </a:xfrm>
      </p:grpSpPr>
      <p:sp>
        <p:nvSpPr>
          <p:cNvPr id="1229" name="Google Shape;1229;gc040bd3e7b_1_17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0" name="Google Shape;1230;gc040bd3e7b_1_17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233893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2"/>
        <p:cNvGrpSpPr/>
        <p:nvPr/>
      </p:nvGrpSpPr>
      <p:grpSpPr>
        <a:xfrm>
          <a:off x="0" y="0"/>
          <a:ext cx="0" cy="0"/>
          <a:chOff x="0" y="0"/>
          <a:chExt cx="0" cy="0"/>
        </a:xfrm>
      </p:grpSpPr>
      <p:sp>
        <p:nvSpPr>
          <p:cNvPr id="1263" name="Google Shape;1263;gc040bd3e7b_1_173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4" name="Google Shape;1264;gc040bd3e7b_1_173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046962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Năm</a:t>
            </a:r>
            <a:r>
              <a:rPr lang="en-US" sz="1200" kern="1200" baseline="0" dirty="0">
                <a:solidFill>
                  <a:schemeClr val="tx1"/>
                </a:solidFill>
                <a:effectLst/>
                <a:latin typeface="+mn-lt"/>
                <a:ea typeface="+mn-ea"/>
                <a:cs typeface="+mn-cs"/>
              </a:rPr>
              <a:t> 2023, </a:t>
            </a:r>
            <a:r>
              <a:rPr lang="en-US" sz="1200" kern="1200" baseline="0" dirty="0" err="1">
                <a:solidFill>
                  <a:schemeClr val="tx1"/>
                </a:solidFill>
                <a:effectLst/>
                <a:latin typeface="+mn-lt"/>
                <a:ea typeface="+mn-ea"/>
                <a:cs typeface="+mn-cs"/>
              </a:rPr>
              <a:t>t</a:t>
            </a:r>
            <a:r>
              <a:rPr lang="en-US" sz="1200" kern="1200" dirty="0" err="1">
                <a:solidFill>
                  <a:schemeClr val="tx1"/>
                </a:solidFill>
                <a:effectLst/>
                <a:latin typeface="+mn-lt"/>
                <a:ea typeface="+mn-ea"/>
                <a:cs typeface="+mn-cs"/>
              </a:rPr>
              <a:t>oàn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quốc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có</a:t>
            </a:r>
            <a:r>
              <a:rPr lang="en-US" sz="1200" kern="1200" dirty="0">
                <a:solidFill>
                  <a:schemeClr val="tx1"/>
                </a:solidFill>
                <a:effectLst/>
                <a:latin typeface="+mn-lt"/>
                <a:ea typeface="+mn-ea"/>
                <a:cs typeface="+mn-cs"/>
              </a:rPr>
              <a:t> 731,6 </a:t>
            </a:r>
            <a:r>
              <a:rPr lang="en-US" sz="1200" kern="1200" dirty="0" err="1">
                <a:solidFill>
                  <a:schemeClr val="tx1"/>
                </a:solidFill>
                <a:effectLst/>
                <a:latin typeface="+mn-lt"/>
                <a:ea typeface="+mn-ea"/>
                <a:cs typeface="+mn-cs"/>
              </a:rPr>
              <a:t>nghìn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trẻ</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tham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gia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lao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động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giảm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gần</a:t>
            </a:r>
            <a:r>
              <a:rPr lang="en-US" sz="1200" kern="1200" dirty="0">
                <a:solidFill>
                  <a:schemeClr val="tx1"/>
                </a:solidFill>
                <a:effectLst/>
                <a:latin typeface="+mn-lt"/>
                <a:ea typeface="+mn-ea"/>
                <a:cs typeface="+mn-cs"/>
              </a:rPr>
              <a:t> 2,5 </a:t>
            </a:r>
            <a:r>
              <a:rPr lang="en-US" sz="1200" kern="1200" dirty="0" err="1">
                <a:solidFill>
                  <a:schemeClr val="tx1"/>
                </a:solidFill>
                <a:effectLst/>
                <a:latin typeface="+mn-lt"/>
                <a:ea typeface="+mn-ea"/>
                <a:cs typeface="+mn-cs"/>
              </a:rPr>
              <a:t>lần</a:t>
            </a:r>
            <a:r>
              <a:rPr lang="en-US" sz="1200" kern="1200" dirty="0">
                <a:solidFill>
                  <a:schemeClr val="tx1"/>
                </a:solidFill>
                <a:effectLst/>
                <a:latin typeface="+mn-lt"/>
                <a:ea typeface="+mn-ea"/>
                <a:cs typeface="+mn-cs"/>
              </a:rPr>
              <a:t> so </a:t>
            </a:r>
            <a:r>
              <a:rPr lang="en-US" sz="1200" kern="1200" dirty="0" err="1">
                <a:solidFill>
                  <a:schemeClr val="tx1"/>
                </a:solidFill>
                <a:effectLst/>
                <a:latin typeface="+mn-lt"/>
                <a:ea typeface="+mn-ea"/>
                <a:cs typeface="+mn-cs"/>
              </a:rPr>
              <a:t>với</a:t>
            </a:r>
            <a:r>
              <a:rPr lang="en-US" sz="1200" kern="1200" dirty="0">
                <a:solidFill>
                  <a:schemeClr val="tx1"/>
                </a:solidFill>
                <a:effectLst/>
                <a:latin typeface="+mn-lt"/>
                <a:ea typeface="+mn-ea"/>
                <a:cs typeface="+mn-cs"/>
              </a:rPr>
              <a:t> 5 </a:t>
            </a:r>
            <a:r>
              <a:rPr lang="en-US" sz="1200" kern="1200" dirty="0" err="1">
                <a:solidFill>
                  <a:schemeClr val="tx1"/>
                </a:solidFill>
                <a:effectLst/>
                <a:latin typeface="+mn-lt"/>
                <a:ea typeface="+mn-ea"/>
                <a:cs typeface="+mn-cs"/>
              </a:rPr>
              <a:t>năm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trước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đây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năm</a:t>
            </a:r>
            <a:r>
              <a:rPr lang="en-US" sz="1200" kern="1200" dirty="0">
                <a:solidFill>
                  <a:schemeClr val="tx1"/>
                </a:solidFill>
                <a:effectLst/>
                <a:latin typeface="+mn-lt"/>
                <a:ea typeface="+mn-ea"/>
                <a:cs typeface="+mn-cs"/>
              </a:rPr>
              <a:t> 2018. </a:t>
            </a:r>
            <a:r>
              <a:rPr lang="en-US" sz="1200" kern="1200" dirty="0" err="1">
                <a:solidFill>
                  <a:schemeClr val="tx1"/>
                </a:solidFill>
                <a:effectLst/>
                <a:latin typeface="+mn-lt"/>
                <a:ea typeface="+mn-ea"/>
                <a:cs typeface="+mn-cs"/>
              </a:rPr>
              <a:t>Đa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phần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trẻ</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tham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gia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lao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động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đang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cư</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trú</a:t>
            </a:r>
            <a:r>
              <a:rPr lang="en-US" sz="1200" kern="1200" dirty="0">
                <a:solidFill>
                  <a:schemeClr val="tx1"/>
                </a:solidFill>
                <a:effectLst/>
                <a:latin typeface="+mn-lt"/>
                <a:ea typeface="+mn-ea"/>
                <a:cs typeface="+mn-cs"/>
              </a:rPr>
              <a:t> ở </a:t>
            </a:r>
            <a:r>
              <a:rPr lang="en-US" sz="1200" kern="1200" dirty="0" err="1">
                <a:solidFill>
                  <a:schemeClr val="tx1"/>
                </a:solidFill>
                <a:effectLst/>
                <a:latin typeface="+mn-lt"/>
                <a:ea typeface="+mn-ea"/>
                <a:cs typeface="+mn-cs"/>
              </a:rPr>
              <a:t>khu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vực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nông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thôn</a:t>
            </a:r>
            <a:r>
              <a:rPr lang="en-US" sz="1200" kern="1200" dirty="0">
                <a:solidFill>
                  <a:schemeClr val="tx1"/>
                </a:solidFill>
                <a:effectLst/>
                <a:latin typeface="+mn-lt"/>
                <a:ea typeface="+mn-ea"/>
                <a:cs typeface="+mn-cs"/>
              </a:rPr>
              <a:t>, 84,6%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tập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trung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chủ</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yếu</a:t>
            </a:r>
            <a:r>
              <a:rPr lang="en-US" sz="1200" kern="1200" dirty="0">
                <a:solidFill>
                  <a:schemeClr val="tx1"/>
                </a:solidFill>
                <a:effectLst/>
                <a:latin typeface="+mn-lt"/>
                <a:ea typeface="+mn-ea"/>
                <a:cs typeface="+mn-cs"/>
              </a:rPr>
              <a:t> ở </a:t>
            </a:r>
            <a:r>
              <a:rPr lang="en-US" sz="1200" kern="1200" dirty="0" err="1">
                <a:solidFill>
                  <a:schemeClr val="tx1"/>
                </a:solidFill>
                <a:effectLst/>
                <a:latin typeface="+mn-lt"/>
                <a:ea typeface="+mn-ea"/>
                <a:cs typeface="+mn-cs"/>
              </a:rPr>
              <a:t>Vùng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Trung</a:t>
            </a:r>
            <a:r>
              <a:rPr lang="en-US" sz="1200" kern="1200" dirty="0">
                <a:solidFill>
                  <a:schemeClr val="tx1"/>
                </a:solidFill>
                <a:effectLst/>
                <a:latin typeface="+mn-lt"/>
                <a:ea typeface="+mn-ea"/>
                <a:cs typeface="+mn-cs"/>
              </a:rPr>
              <a:t> du </a:t>
            </a:r>
            <a:r>
              <a:rPr lang="en-US" sz="1200" kern="1200" dirty="0" err="1">
                <a:solidFill>
                  <a:schemeClr val="tx1"/>
                </a:solidFill>
                <a:effectLst/>
                <a:latin typeface="+mn-lt"/>
                <a:ea typeface="+mn-ea"/>
                <a:cs typeface="+mn-cs"/>
              </a:rPr>
              <a:t>miền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núi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phía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Bắc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vùng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Bắc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Trung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Bộ</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Duyên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hải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miền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Trung</a:t>
            </a:r>
            <a:r>
              <a:rPr lang="en-US" sz="1200" kern="1200" dirty="0">
                <a:solidFill>
                  <a:schemeClr val="tx1"/>
                </a:solidFill>
                <a:effectLst/>
                <a:latin typeface="+mn-lt"/>
                <a:ea typeface="+mn-ea"/>
                <a:cs typeface="+mn-cs"/>
              </a:rPr>
              <a:t>, 52,5% </a:t>
            </a:r>
            <a:r>
              <a:rPr lang="en-US" sz="1200" kern="1200" dirty="0" err="1">
                <a:solidFill>
                  <a:schemeClr val="tx1"/>
                </a:solidFill>
                <a:effectLst/>
                <a:latin typeface="+mn-lt"/>
                <a:ea typeface="+mn-ea"/>
                <a:cs typeface="+mn-cs"/>
              </a:rPr>
              <a:t>trẻ</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tham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gia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lao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động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thuộc</a:t>
            </a:r>
            <a:r>
              <a:rPr lang="en-US" sz="1200" kern="1200" dirty="0">
                <a:solidFill>
                  <a:schemeClr val="tx1"/>
                </a:solidFill>
                <a:effectLst/>
                <a:latin typeface="+mn-lt"/>
                <a:ea typeface="+mn-ea"/>
                <a:cs typeface="+mn-cs"/>
              </a:rPr>
              <a:t> 2 </a:t>
            </a:r>
            <a:r>
              <a:rPr lang="en-US" sz="1200" kern="1200" dirty="0" err="1">
                <a:solidFill>
                  <a:schemeClr val="tx1"/>
                </a:solidFill>
                <a:effectLst/>
                <a:latin typeface="+mn-lt"/>
                <a:ea typeface="+mn-ea"/>
                <a:cs typeface="+mn-cs"/>
              </a:rPr>
              <a:t>vùng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này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Số</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trẻ</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tham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gia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lao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động</a:t>
            </a:r>
            <a:r>
              <a:rPr lang="en-US" sz="1200" kern="1200" dirty="0">
                <a:solidFill>
                  <a:schemeClr val="tx1"/>
                </a:solidFill>
                <a:effectLst/>
                <a:latin typeface="+mn-lt"/>
                <a:ea typeface="+mn-ea"/>
                <a:cs typeface="+mn-cs"/>
              </a:rPr>
              <a:t> ở 4 </a:t>
            </a:r>
            <a:r>
              <a:rPr lang="en-US" sz="1200" kern="1200" dirty="0" err="1">
                <a:solidFill>
                  <a:schemeClr val="tx1"/>
                </a:solidFill>
                <a:effectLst/>
                <a:latin typeface="+mn-lt"/>
                <a:ea typeface="+mn-ea"/>
                <a:cs typeface="+mn-cs"/>
              </a:rPr>
              <a:t>vùng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còn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lại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chỉ</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chiếm</a:t>
            </a:r>
            <a:r>
              <a:rPr lang="en-US" sz="1200" kern="1200" dirty="0">
                <a:solidFill>
                  <a:schemeClr val="tx1"/>
                </a:solidFill>
                <a:effectLst/>
                <a:latin typeface="+mn-lt"/>
                <a:ea typeface="+mn-ea"/>
                <a:cs typeface="+mn-cs"/>
              </a:rPr>
              <a:t> 47,5%. </a:t>
            </a:r>
            <a:endParaRPr lang="en-US" dirty="0"/>
          </a:p>
        </p:txBody>
      </p:sp>
      <p:sp>
        <p:nvSpPr>
          <p:cNvPr id="4" name="Slide Number Placeholder 3"/>
          <p:cNvSpPr>
            <a:spLocks noGrp="1"/>
          </p:cNvSpPr>
          <p:nvPr>
            <p:ph type="sldNum" sz="quarter" idx="10"/>
          </p:nvPr>
        </p:nvSpPr>
        <p:spPr/>
        <p:txBody>
          <a:bodyPr/>
          <a:lstStyle/>
          <a:p>
            <a:fld id="{D0251AE4-CEF4-4B20-8549-481F8296B67C}" type="slidenum">
              <a:rPr lang="en-US" smtClean="0"/>
              <a:t>22</a:t>
            </a:fld>
            <a:endParaRPr lang="en-US"/>
          </a:p>
        </p:txBody>
      </p:sp>
    </p:spTree>
    <p:extLst>
      <p:ext uri="{BB962C8B-B14F-4D97-AF65-F5344CB8AC3E}">
        <p14:creationId xmlns:p14="http://schemas.microsoft.com/office/powerpoint/2010/main" val="24751082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Năm</a:t>
            </a:r>
            <a:r>
              <a:rPr lang="en-US" sz="1200" kern="1200" baseline="0" dirty="0">
                <a:solidFill>
                  <a:schemeClr val="tx1"/>
                </a:solidFill>
                <a:effectLst/>
                <a:latin typeface="+mn-lt"/>
                <a:ea typeface="+mn-ea"/>
                <a:cs typeface="+mn-cs"/>
              </a:rPr>
              <a:t> 2023, </a:t>
            </a:r>
            <a:r>
              <a:rPr lang="en-US" sz="1200" kern="1200" baseline="0" dirty="0" err="1">
                <a:solidFill>
                  <a:schemeClr val="tx1"/>
                </a:solidFill>
                <a:effectLst/>
                <a:latin typeface="+mn-lt"/>
                <a:ea typeface="+mn-ea"/>
                <a:cs typeface="+mn-cs"/>
              </a:rPr>
              <a:t>t</a:t>
            </a:r>
            <a:r>
              <a:rPr lang="en-US" sz="1200" kern="1200" dirty="0" err="1">
                <a:solidFill>
                  <a:schemeClr val="tx1"/>
                </a:solidFill>
                <a:effectLst/>
                <a:latin typeface="+mn-lt"/>
                <a:ea typeface="+mn-ea"/>
                <a:cs typeface="+mn-cs"/>
              </a:rPr>
              <a:t>oàn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quốc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có</a:t>
            </a:r>
            <a:r>
              <a:rPr lang="en-US" sz="1200" kern="1200" dirty="0">
                <a:solidFill>
                  <a:schemeClr val="tx1"/>
                </a:solidFill>
                <a:effectLst/>
                <a:latin typeface="+mn-lt"/>
                <a:ea typeface="+mn-ea"/>
                <a:cs typeface="+mn-cs"/>
              </a:rPr>
              <a:t> 731,6 </a:t>
            </a:r>
            <a:r>
              <a:rPr lang="en-US" sz="1200" kern="1200" dirty="0" err="1">
                <a:solidFill>
                  <a:schemeClr val="tx1"/>
                </a:solidFill>
                <a:effectLst/>
                <a:latin typeface="+mn-lt"/>
                <a:ea typeface="+mn-ea"/>
                <a:cs typeface="+mn-cs"/>
              </a:rPr>
              <a:t>nghìn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trẻ</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tham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gia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lao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động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giảm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gần</a:t>
            </a:r>
            <a:r>
              <a:rPr lang="en-US" sz="1200" kern="1200" dirty="0">
                <a:solidFill>
                  <a:schemeClr val="tx1"/>
                </a:solidFill>
                <a:effectLst/>
                <a:latin typeface="+mn-lt"/>
                <a:ea typeface="+mn-ea"/>
                <a:cs typeface="+mn-cs"/>
              </a:rPr>
              <a:t> 2,5 </a:t>
            </a:r>
            <a:r>
              <a:rPr lang="en-US" sz="1200" kern="1200" dirty="0" err="1">
                <a:solidFill>
                  <a:schemeClr val="tx1"/>
                </a:solidFill>
                <a:effectLst/>
                <a:latin typeface="+mn-lt"/>
                <a:ea typeface="+mn-ea"/>
                <a:cs typeface="+mn-cs"/>
              </a:rPr>
              <a:t>lần</a:t>
            </a:r>
            <a:r>
              <a:rPr lang="en-US" sz="1200" kern="1200" dirty="0">
                <a:solidFill>
                  <a:schemeClr val="tx1"/>
                </a:solidFill>
                <a:effectLst/>
                <a:latin typeface="+mn-lt"/>
                <a:ea typeface="+mn-ea"/>
                <a:cs typeface="+mn-cs"/>
              </a:rPr>
              <a:t> so </a:t>
            </a:r>
            <a:r>
              <a:rPr lang="en-US" sz="1200" kern="1200" dirty="0" err="1">
                <a:solidFill>
                  <a:schemeClr val="tx1"/>
                </a:solidFill>
                <a:effectLst/>
                <a:latin typeface="+mn-lt"/>
                <a:ea typeface="+mn-ea"/>
                <a:cs typeface="+mn-cs"/>
              </a:rPr>
              <a:t>với</a:t>
            </a:r>
            <a:r>
              <a:rPr lang="en-US" sz="1200" kern="1200" dirty="0">
                <a:solidFill>
                  <a:schemeClr val="tx1"/>
                </a:solidFill>
                <a:effectLst/>
                <a:latin typeface="+mn-lt"/>
                <a:ea typeface="+mn-ea"/>
                <a:cs typeface="+mn-cs"/>
              </a:rPr>
              <a:t> 5 </a:t>
            </a:r>
            <a:r>
              <a:rPr lang="en-US" sz="1200" kern="1200" dirty="0" err="1">
                <a:solidFill>
                  <a:schemeClr val="tx1"/>
                </a:solidFill>
                <a:effectLst/>
                <a:latin typeface="+mn-lt"/>
                <a:ea typeface="+mn-ea"/>
                <a:cs typeface="+mn-cs"/>
              </a:rPr>
              <a:t>năm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trước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đây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năm</a:t>
            </a:r>
            <a:r>
              <a:rPr lang="en-US" sz="1200" kern="1200" dirty="0">
                <a:solidFill>
                  <a:schemeClr val="tx1"/>
                </a:solidFill>
                <a:effectLst/>
                <a:latin typeface="+mn-lt"/>
                <a:ea typeface="+mn-ea"/>
                <a:cs typeface="+mn-cs"/>
              </a:rPr>
              <a:t> 2018. </a:t>
            </a:r>
            <a:r>
              <a:rPr lang="en-US" sz="1200" kern="1200" dirty="0" err="1">
                <a:solidFill>
                  <a:schemeClr val="tx1"/>
                </a:solidFill>
                <a:effectLst/>
                <a:latin typeface="+mn-lt"/>
                <a:ea typeface="+mn-ea"/>
                <a:cs typeface="+mn-cs"/>
              </a:rPr>
              <a:t>Đa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phần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trẻ</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tham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gia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lao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động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đang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cư</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trú</a:t>
            </a:r>
            <a:r>
              <a:rPr lang="en-US" sz="1200" kern="1200" dirty="0">
                <a:solidFill>
                  <a:schemeClr val="tx1"/>
                </a:solidFill>
                <a:effectLst/>
                <a:latin typeface="+mn-lt"/>
                <a:ea typeface="+mn-ea"/>
                <a:cs typeface="+mn-cs"/>
              </a:rPr>
              <a:t> ở </a:t>
            </a:r>
            <a:r>
              <a:rPr lang="en-US" sz="1200" kern="1200" dirty="0" err="1">
                <a:solidFill>
                  <a:schemeClr val="tx1"/>
                </a:solidFill>
                <a:effectLst/>
                <a:latin typeface="+mn-lt"/>
                <a:ea typeface="+mn-ea"/>
                <a:cs typeface="+mn-cs"/>
              </a:rPr>
              <a:t>khu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vực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nông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thôn</a:t>
            </a:r>
            <a:r>
              <a:rPr lang="en-US" sz="1200" kern="1200" dirty="0">
                <a:solidFill>
                  <a:schemeClr val="tx1"/>
                </a:solidFill>
                <a:effectLst/>
                <a:latin typeface="+mn-lt"/>
                <a:ea typeface="+mn-ea"/>
                <a:cs typeface="+mn-cs"/>
              </a:rPr>
              <a:t>, 84,6%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tập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trung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chủ</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yếu</a:t>
            </a:r>
            <a:r>
              <a:rPr lang="en-US" sz="1200" kern="1200" dirty="0">
                <a:solidFill>
                  <a:schemeClr val="tx1"/>
                </a:solidFill>
                <a:effectLst/>
                <a:latin typeface="+mn-lt"/>
                <a:ea typeface="+mn-ea"/>
                <a:cs typeface="+mn-cs"/>
              </a:rPr>
              <a:t> ở </a:t>
            </a:r>
            <a:r>
              <a:rPr lang="en-US" sz="1200" kern="1200" dirty="0" err="1">
                <a:solidFill>
                  <a:schemeClr val="tx1"/>
                </a:solidFill>
                <a:effectLst/>
                <a:latin typeface="+mn-lt"/>
                <a:ea typeface="+mn-ea"/>
                <a:cs typeface="+mn-cs"/>
              </a:rPr>
              <a:t>Vùng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Trung</a:t>
            </a:r>
            <a:r>
              <a:rPr lang="en-US" sz="1200" kern="1200" dirty="0">
                <a:solidFill>
                  <a:schemeClr val="tx1"/>
                </a:solidFill>
                <a:effectLst/>
                <a:latin typeface="+mn-lt"/>
                <a:ea typeface="+mn-ea"/>
                <a:cs typeface="+mn-cs"/>
              </a:rPr>
              <a:t> du </a:t>
            </a:r>
            <a:r>
              <a:rPr lang="en-US" sz="1200" kern="1200" dirty="0" err="1">
                <a:solidFill>
                  <a:schemeClr val="tx1"/>
                </a:solidFill>
                <a:effectLst/>
                <a:latin typeface="+mn-lt"/>
                <a:ea typeface="+mn-ea"/>
                <a:cs typeface="+mn-cs"/>
              </a:rPr>
              <a:t>miền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núi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phía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Bắc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vùng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Bắc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Trung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Bộ</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Duyên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hải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miền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Trung</a:t>
            </a:r>
            <a:r>
              <a:rPr lang="en-US" sz="1200" kern="1200" dirty="0">
                <a:solidFill>
                  <a:schemeClr val="tx1"/>
                </a:solidFill>
                <a:effectLst/>
                <a:latin typeface="+mn-lt"/>
                <a:ea typeface="+mn-ea"/>
                <a:cs typeface="+mn-cs"/>
              </a:rPr>
              <a:t>, 52,5% </a:t>
            </a:r>
            <a:r>
              <a:rPr lang="en-US" sz="1200" kern="1200" dirty="0" err="1">
                <a:solidFill>
                  <a:schemeClr val="tx1"/>
                </a:solidFill>
                <a:effectLst/>
                <a:latin typeface="+mn-lt"/>
                <a:ea typeface="+mn-ea"/>
                <a:cs typeface="+mn-cs"/>
              </a:rPr>
              <a:t>trẻ</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tham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gia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lao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động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thuộc</a:t>
            </a:r>
            <a:r>
              <a:rPr lang="en-US" sz="1200" kern="1200" dirty="0">
                <a:solidFill>
                  <a:schemeClr val="tx1"/>
                </a:solidFill>
                <a:effectLst/>
                <a:latin typeface="+mn-lt"/>
                <a:ea typeface="+mn-ea"/>
                <a:cs typeface="+mn-cs"/>
              </a:rPr>
              <a:t> 2 </a:t>
            </a:r>
            <a:r>
              <a:rPr lang="en-US" sz="1200" kern="1200" dirty="0" err="1">
                <a:solidFill>
                  <a:schemeClr val="tx1"/>
                </a:solidFill>
                <a:effectLst/>
                <a:latin typeface="+mn-lt"/>
                <a:ea typeface="+mn-ea"/>
                <a:cs typeface="+mn-cs"/>
              </a:rPr>
              <a:t>vùng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này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Số</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trẻ</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tham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gia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lao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động</a:t>
            </a:r>
            <a:r>
              <a:rPr lang="en-US" sz="1200" kern="1200" dirty="0">
                <a:solidFill>
                  <a:schemeClr val="tx1"/>
                </a:solidFill>
                <a:effectLst/>
                <a:latin typeface="+mn-lt"/>
                <a:ea typeface="+mn-ea"/>
                <a:cs typeface="+mn-cs"/>
              </a:rPr>
              <a:t> ở 4 </a:t>
            </a:r>
            <a:r>
              <a:rPr lang="en-US" sz="1200" kern="1200" dirty="0" err="1">
                <a:solidFill>
                  <a:schemeClr val="tx1"/>
                </a:solidFill>
                <a:effectLst/>
                <a:latin typeface="+mn-lt"/>
                <a:ea typeface="+mn-ea"/>
                <a:cs typeface="+mn-cs"/>
              </a:rPr>
              <a:t>vùng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còn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lại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chỉ</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chiếm</a:t>
            </a:r>
            <a:r>
              <a:rPr lang="en-US" sz="1200" kern="1200" dirty="0">
                <a:solidFill>
                  <a:schemeClr val="tx1"/>
                </a:solidFill>
                <a:effectLst/>
                <a:latin typeface="+mn-lt"/>
                <a:ea typeface="+mn-ea"/>
                <a:cs typeface="+mn-cs"/>
              </a:rPr>
              <a:t> 47,5%. </a:t>
            </a:r>
            <a:endParaRPr lang="en-US" dirty="0"/>
          </a:p>
        </p:txBody>
      </p:sp>
      <p:sp>
        <p:nvSpPr>
          <p:cNvPr id="4" name="Slide Number Placeholder 3"/>
          <p:cNvSpPr>
            <a:spLocks noGrp="1"/>
          </p:cNvSpPr>
          <p:nvPr>
            <p:ph type="sldNum" sz="quarter" idx="10"/>
          </p:nvPr>
        </p:nvSpPr>
        <p:spPr/>
        <p:txBody>
          <a:bodyPr/>
          <a:lstStyle/>
          <a:p>
            <a:fld id="{D0251AE4-CEF4-4B20-8549-481F8296B67C}" type="slidenum">
              <a:rPr lang="en-US" smtClean="0"/>
              <a:t>23</a:t>
            </a:fld>
            <a:endParaRPr lang="en-US"/>
          </a:p>
        </p:txBody>
      </p:sp>
    </p:spTree>
    <p:extLst>
      <p:ext uri="{BB962C8B-B14F-4D97-AF65-F5344CB8AC3E}">
        <p14:creationId xmlns:p14="http://schemas.microsoft.com/office/powerpoint/2010/main" val="37536207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Hơn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hai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phần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ba</a:t>
            </a:r>
            <a:r>
              <a:rPr lang="en-US" sz="1200" kern="1200" dirty="0">
                <a:solidFill>
                  <a:schemeClr val="tx1"/>
                </a:solidFill>
                <a:effectLst/>
                <a:latin typeface="+mn-lt"/>
                <a:ea typeface="+mn-ea"/>
                <a:cs typeface="+mn-cs"/>
              </a:rPr>
              <a:t> (70,6%) </a:t>
            </a:r>
            <a:r>
              <a:rPr lang="en-US" sz="1200" kern="1200" dirty="0" err="1">
                <a:solidFill>
                  <a:schemeClr val="tx1"/>
                </a:solidFill>
                <a:effectLst/>
                <a:latin typeface="+mn-lt"/>
                <a:ea typeface="+mn-ea"/>
                <a:cs typeface="+mn-cs"/>
              </a:rPr>
              <a:t>trẻ</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tham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gia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lao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động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thuộc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nhóm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từ</a:t>
            </a:r>
            <a:r>
              <a:rPr lang="en-US" sz="1200" kern="1200" dirty="0">
                <a:solidFill>
                  <a:schemeClr val="tx1"/>
                </a:solidFill>
                <a:effectLst/>
                <a:latin typeface="+mn-lt"/>
                <a:ea typeface="+mn-ea"/>
                <a:cs typeface="+mn-cs"/>
              </a:rPr>
              <a:t> 15-17 </a:t>
            </a:r>
            <a:r>
              <a:rPr lang="en-US" sz="1200" kern="1200" dirty="0" err="1">
                <a:solidFill>
                  <a:schemeClr val="tx1"/>
                </a:solidFill>
                <a:effectLst/>
                <a:latin typeface="+mn-lt"/>
                <a:ea typeface="+mn-ea"/>
                <a:cs typeface="+mn-cs"/>
              </a:rPr>
              <a:t>tuổi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Số</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trẻ</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trong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độ</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tuổi</a:t>
            </a:r>
            <a:r>
              <a:rPr lang="en-US" sz="1200" kern="1200" dirty="0">
                <a:solidFill>
                  <a:schemeClr val="tx1"/>
                </a:solidFill>
                <a:effectLst/>
                <a:latin typeface="+mn-lt"/>
                <a:ea typeface="+mn-ea"/>
                <a:cs typeface="+mn-cs"/>
              </a:rPr>
              <a:t> 12 </a:t>
            </a:r>
            <a:r>
              <a:rPr lang="en-US" sz="1200" kern="1200" dirty="0" err="1">
                <a:solidFill>
                  <a:schemeClr val="tx1"/>
                </a:solidFill>
                <a:effectLst/>
                <a:latin typeface="+mn-lt"/>
                <a:ea typeface="+mn-ea"/>
                <a:cs typeface="+mn-cs"/>
              </a:rPr>
              <a:t>đến</a:t>
            </a:r>
            <a:r>
              <a:rPr lang="en-US" sz="1200" kern="1200" dirty="0">
                <a:solidFill>
                  <a:schemeClr val="tx1"/>
                </a:solidFill>
                <a:effectLst/>
                <a:latin typeface="+mn-lt"/>
                <a:ea typeface="+mn-ea"/>
                <a:cs typeface="+mn-cs"/>
              </a:rPr>
              <a:t> 14 </a:t>
            </a:r>
            <a:r>
              <a:rPr lang="en-US" sz="1200" kern="1200" dirty="0" err="1">
                <a:solidFill>
                  <a:schemeClr val="tx1"/>
                </a:solidFill>
                <a:effectLst/>
                <a:latin typeface="+mn-lt"/>
                <a:ea typeface="+mn-ea"/>
                <a:cs typeface="+mn-cs"/>
              </a:rPr>
              <a:t>chiếm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tỷ</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trọng</a:t>
            </a:r>
            <a:r>
              <a:rPr lang="en-US" sz="1200" kern="1200" dirty="0">
                <a:solidFill>
                  <a:schemeClr val="tx1"/>
                </a:solidFill>
                <a:effectLst/>
                <a:latin typeface="+mn-lt"/>
                <a:ea typeface="+mn-ea"/>
                <a:cs typeface="+mn-cs"/>
              </a:rPr>
              <a:t> 23,8% </a:t>
            </a:r>
            <a:r>
              <a:rPr lang="en-US" sz="1200" kern="1200" dirty="0" err="1">
                <a:solidFill>
                  <a:schemeClr val="tx1"/>
                </a:solidFill>
                <a:effectLst/>
                <a:latin typeface="+mn-lt"/>
                <a:ea typeface="+mn-ea"/>
                <a:cs typeface="+mn-cs"/>
              </a:rPr>
              <a:t>tổng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số</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trẻ</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tham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gia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lao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động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trẻ</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từ</a:t>
            </a:r>
            <a:r>
              <a:rPr lang="en-US" sz="1200" kern="1200" dirty="0">
                <a:solidFill>
                  <a:schemeClr val="tx1"/>
                </a:solidFill>
                <a:effectLst/>
                <a:latin typeface="+mn-lt"/>
                <a:ea typeface="+mn-ea"/>
                <a:cs typeface="+mn-cs"/>
              </a:rPr>
              <a:t> 5 </a:t>
            </a:r>
            <a:r>
              <a:rPr lang="en-US" sz="1200" kern="1200" dirty="0" err="1">
                <a:solidFill>
                  <a:schemeClr val="tx1"/>
                </a:solidFill>
                <a:effectLst/>
                <a:latin typeface="+mn-lt"/>
                <a:ea typeface="+mn-ea"/>
                <a:cs typeface="+mn-cs"/>
              </a:rPr>
              <a:t>đến</a:t>
            </a:r>
            <a:r>
              <a:rPr lang="en-US" sz="1200" kern="1200" dirty="0">
                <a:solidFill>
                  <a:schemeClr val="tx1"/>
                </a:solidFill>
                <a:effectLst/>
                <a:latin typeface="+mn-lt"/>
                <a:ea typeface="+mn-ea"/>
                <a:cs typeface="+mn-cs"/>
              </a:rPr>
              <a:t> 11 </a:t>
            </a:r>
            <a:r>
              <a:rPr lang="en-US" sz="1200" kern="1200" dirty="0" err="1">
                <a:solidFill>
                  <a:schemeClr val="tx1"/>
                </a:solidFill>
                <a:effectLst/>
                <a:latin typeface="+mn-lt"/>
                <a:ea typeface="+mn-ea"/>
                <a:cs typeface="+mn-cs"/>
              </a:rPr>
              <a:t>tuổi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chiếm</a:t>
            </a:r>
            <a:r>
              <a:rPr lang="en-US" sz="1200" kern="1200" dirty="0">
                <a:solidFill>
                  <a:schemeClr val="tx1"/>
                </a:solidFill>
                <a:effectLst/>
                <a:latin typeface="+mn-lt"/>
                <a:ea typeface="+mn-ea"/>
                <a:cs typeface="+mn-cs"/>
              </a:rPr>
              <a:t> 5,6%.</a:t>
            </a:r>
          </a:p>
        </p:txBody>
      </p:sp>
      <p:sp>
        <p:nvSpPr>
          <p:cNvPr id="4" name="Slide Number Placeholder 3"/>
          <p:cNvSpPr>
            <a:spLocks noGrp="1"/>
          </p:cNvSpPr>
          <p:nvPr>
            <p:ph type="sldNum" sz="quarter" idx="10"/>
          </p:nvPr>
        </p:nvSpPr>
        <p:spPr/>
        <p:txBody>
          <a:bodyPr/>
          <a:lstStyle/>
          <a:p>
            <a:fld id="{D0251AE4-CEF4-4B20-8549-481F8296B67C}" type="slidenum">
              <a:rPr lang="en-US" smtClean="0"/>
              <a:t>24</a:t>
            </a:fld>
            <a:endParaRPr lang="en-US"/>
          </a:p>
        </p:txBody>
      </p:sp>
    </p:spTree>
    <p:extLst>
      <p:ext uri="{BB962C8B-B14F-4D97-AF65-F5344CB8AC3E}">
        <p14:creationId xmlns:p14="http://schemas.microsoft.com/office/powerpoint/2010/main" val="26636848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Trẻ em tham gia lao động thường bị hạn chế cơ hội được đi học. Chỉ có 44,9% tổng số các em đang được đi học, thấp hơn rất nhiều so với con số chung của trẻ em toàn quốc, 96,4%. </a:t>
            </a:r>
          </a:p>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0251AE4-CEF4-4B20-8549-481F8296B67C}" type="slidenum">
              <a:rPr lang="en-US" smtClean="0"/>
              <a:t>25</a:t>
            </a:fld>
            <a:endParaRPr lang="en-US"/>
          </a:p>
        </p:txBody>
      </p:sp>
    </p:spTree>
    <p:extLst>
      <p:ext uri="{BB962C8B-B14F-4D97-AF65-F5344CB8AC3E}">
        <p14:creationId xmlns:p14="http://schemas.microsoft.com/office/powerpoint/2010/main" val="11844990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lý</a:t>
            </a:r>
            <a:r>
              <a:rPr lang="en-US" sz="1200" kern="1200" dirty="0">
                <a:solidFill>
                  <a:schemeClr val="tx1"/>
                </a:solidFill>
                <a:effectLst/>
                <a:latin typeface="+mn-lt"/>
                <a:ea typeface="+mn-ea"/>
                <a:cs typeface="+mn-cs"/>
              </a:rPr>
              <a:t> do </a:t>
            </a:r>
            <a:r>
              <a:rPr lang="en-US" sz="1200" kern="1200" dirty="0" err="1">
                <a:solidFill>
                  <a:schemeClr val="tx1"/>
                </a:solidFill>
                <a:effectLst/>
                <a:latin typeface="+mn-lt"/>
                <a:ea typeface="+mn-ea"/>
                <a:cs typeface="+mn-cs"/>
              </a:rPr>
              <a:t>cơ</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bản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nhất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chiếm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tỷ</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trọng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cao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nhất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khiến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không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học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buộc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phải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tham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gia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thị</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trường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lao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động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sớm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không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phải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lý</a:t>
            </a:r>
            <a:r>
              <a:rPr lang="en-US" sz="1200" kern="1200" dirty="0">
                <a:solidFill>
                  <a:schemeClr val="tx1"/>
                </a:solidFill>
                <a:effectLst/>
                <a:latin typeface="+mn-lt"/>
                <a:ea typeface="+mn-ea"/>
                <a:cs typeface="+mn-cs"/>
              </a:rPr>
              <a:t> do </a:t>
            </a:r>
            <a:r>
              <a:rPr lang="en-US" sz="1200" kern="1200" dirty="0" err="1">
                <a:solidFill>
                  <a:schemeClr val="tx1"/>
                </a:solidFill>
                <a:effectLst/>
                <a:latin typeface="+mn-lt"/>
                <a:ea typeface="+mn-ea"/>
                <a:cs typeface="+mn-cs"/>
              </a:rPr>
              <a:t>về</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kinh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tế</a:t>
            </a:r>
            <a:r>
              <a:rPr lang="en-US" sz="1200" kern="1200" dirty="0">
                <a:solidFill>
                  <a:schemeClr val="tx1"/>
                </a:solidFill>
                <a:effectLst/>
                <a:latin typeface="+mn-lt"/>
                <a:ea typeface="+mn-ea"/>
                <a:cs typeface="+mn-cs"/>
              </a:rPr>
              <a:t> hay </a:t>
            </a:r>
            <a:r>
              <a:rPr lang="en-US" sz="1200" kern="1200" dirty="0" err="1">
                <a:solidFill>
                  <a:schemeClr val="tx1"/>
                </a:solidFill>
                <a:effectLst/>
                <a:latin typeface="+mn-lt"/>
                <a:ea typeface="+mn-ea"/>
                <a:cs typeface="+mn-cs"/>
              </a:rPr>
              <a:t>hoàn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cảnh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gia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đình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yếu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tố</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khách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xuất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phát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từ</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chính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bản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thân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không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thích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học</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học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kém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chiếm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đến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gần</a:t>
            </a:r>
            <a:r>
              <a:rPr lang="en-US" sz="1200" kern="1200" dirty="0">
                <a:solidFill>
                  <a:schemeClr val="tx1"/>
                </a:solidFill>
                <a:effectLst/>
                <a:latin typeface="+mn-lt"/>
                <a:ea typeface="+mn-ea"/>
                <a:cs typeface="+mn-cs"/>
              </a:rPr>
              <a:t> 60</a:t>
            </a:r>
            <a:r>
              <a:rPr lang="en-US" sz="1200" kern="120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D0251AE4-CEF4-4B20-8549-481F8296B67C}" type="slidenum">
              <a:rPr lang="en-US" smtClean="0"/>
              <a:t>26</a:t>
            </a:fld>
            <a:endParaRPr lang="en-US"/>
          </a:p>
        </p:txBody>
      </p:sp>
    </p:spTree>
    <p:extLst>
      <p:ext uri="{BB962C8B-B14F-4D97-AF65-F5344CB8AC3E}">
        <p14:creationId xmlns:p14="http://schemas.microsoft.com/office/powerpoint/2010/main" val="9082694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i="1" kern="1200">
                <a:solidFill>
                  <a:schemeClr val="tx1"/>
                </a:solidFill>
                <a:effectLst/>
                <a:latin typeface="+mn-lt"/>
                <a:ea typeface="+mn-ea"/>
                <a:cs typeface="+mn-cs"/>
              </a:rPr>
              <a:t>Lao động trẻ em là trẻ em tham gia làm các công việc trái với quỵ định của pháp luật về bảo vệ quyền trẻ em hoặc gây ảnh hưởng tiêu cực đến thể lực, trí lực, nhân cách hoặc cản trở sự phát triển toàn diện của trẻ em. Chương III sẽ đi sâu phân tích thực trạng của lao động trẻ em, qua đó cho thấy quy mô, cơ cấu lao đông trẻ em, các phân loại lao động trẻ em, tình trạng đi học, vấn đề sức khỏe mà trẻ bị ảnh hưởng, vị thế trong công việc, tuổi bắt đầu làm việc, yếu tố ảnh hưởng đến xác suất trở thành lao động trẻ em, tình trạng trẻ em làm nhiều giờ, làm việc ban đêm…</a:t>
            </a:r>
          </a:p>
          <a:p>
            <a:endParaRPr lang="en-US" sz="1200" i="1" kern="120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Năm 2023, cả nước có hơn</a:t>
            </a:r>
            <a:r>
              <a:rPr lang="en-US" sz="1200" kern="1200" baseline="0">
                <a:solidFill>
                  <a:schemeClr val="tx1"/>
                </a:solidFill>
                <a:effectLst/>
                <a:latin typeface="+mn-lt"/>
                <a:ea typeface="+mn-ea"/>
                <a:cs typeface="+mn-cs"/>
              </a:rPr>
              <a:t> </a:t>
            </a:r>
            <a:r>
              <a:rPr lang="en-US" sz="1200" kern="1200">
                <a:solidFill>
                  <a:schemeClr val="tx1"/>
                </a:solidFill>
                <a:effectLst/>
                <a:latin typeface="+mn-lt"/>
                <a:ea typeface="+mn-ea"/>
                <a:cs typeface="+mn-cs"/>
              </a:rPr>
              <a:t>330</a:t>
            </a:r>
            <a:r>
              <a:rPr lang="en-US" sz="1200" kern="1200" baseline="0">
                <a:solidFill>
                  <a:schemeClr val="tx1"/>
                </a:solidFill>
                <a:effectLst/>
                <a:latin typeface="+mn-lt"/>
                <a:ea typeface="+mn-ea"/>
                <a:cs typeface="+mn-cs"/>
              </a:rPr>
              <a:t> nghìn</a:t>
            </a:r>
            <a:r>
              <a:rPr lang="en-US" sz="1200" kern="1200">
                <a:solidFill>
                  <a:schemeClr val="tx1"/>
                </a:solidFill>
                <a:effectLst/>
                <a:latin typeface="+mn-lt"/>
                <a:ea typeface="+mn-ea"/>
                <a:cs typeface="+mn-cs"/>
              </a:rPr>
              <a:t> lao động trẻ em, chiếm 1,60% tổng số trẻ em 5-17 tuổi, và chiếm 45,1% trẻ em tham gia lao động.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Kết quả điều tra năm 2023 cũng cho thấy, có gần bốn phần năm (78,8</a:t>
            </a:r>
            <a:r>
              <a:rPr lang="vi-VN" sz="1200" kern="1200">
                <a:solidFill>
                  <a:schemeClr val="tx1"/>
                </a:solidFill>
                <a:effectLst/>
                <a:latin typeface="+mn-lt"/>
                <a:ea typeface="+mn-ea"/>
                <a:cs typeface="+mn-cs"/>
              </a:rPr>
              <a:t>%</a:t>
            </a:r>
            <a:r>
              <a:rPr lang="en-US" sz="1200" kern="1200">
                <a:solidFill>
                  <a:schemeClr val="tx1"/>
                </a:solidFill>
                <a:effectLst/>
                <a:latin typeface="+mn-lt"/>
                <a:ea typeface="+mn-ea"/>
                <a:cs typeface="+mn-cs"/>
              </a:rPr>
              <a:t>) lao động trẻ em đang cư trú ở khu vực nông thôn, và 59,0% lao động là trẻ em trai.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0251AE4-CEF4-4B20-8549-481F8296B67C}" type="slidenum">
              <a:rPr lang="en-US" smtClean="0"/>
              <a:t>27</a:t>
            </a:fld>
            <a:endParaRPr lang="en-US"/>
          </a:p>
        </p:txBody>
      </p:sp>
    </p:spTree>
    <p:extLst>
      <p:ext uri="{BB962C8B-B14F-4D97-AF65-F5344CB8AC3E}">
        <p14:creationId xmlns:p14="http://schemas.microsoft.com/office/powerpoint/2010/main" val="35326564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Tỷ lệ lao động trẻ em trên dân số trẻ em chung của cả nước là 1,6%, tức là cứ 100 trẻ em trong độ tuổi 5-17 thì có gần 2 người là lao động trẻ em. </a:t>
            </a:r>
            <a:endParaRPr lang="en-US" dirty="0"/>
          </a:p>
        </p:txBody>
      </p:sp>
      <p:sp>
        <p:nvSpPr>
          <p:cNvPr id="4" name="Slide Number Placeholder 3"/>
          <p:cNvSpPr>
            <a:spLocks noGrp="1"/>
          </p:cNvSpPr>
          <p:nvPr>
            <p:ph type="sldNum" sz="quarter" idx="10"/>
          </p:nvPr>
        </p:nvSpPr>
        <p:spPr/>
        <p:txBody>
          <a:bodyPr/>
          <a:lstStyle/>
          <a:p>
            <a:fld id="{D0251AE4-CEF4-4B20-8549-481F8296B67C}" type="slidenum">
              <a:rPr lang="en-US" smtClean="0"/>
              <a:t>28</a:t>
            </a:fld>
            <a:endParaRPr lang="en-US"/>
          </a:p>
        </p:txBody>
      </p:sp>
    </p:spTree>
    <p:extLst>
      <p:ext uri="{BB962C8B-B14F-4D97-AF65-F5344CB8AC3E}">
        <p14:creationId xmlns:p14="http://schemas.microsoft.com/office/powerpoint/2010/main" val="709647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indent="457200" algn="just">
              <a:lnSpc>
                <a:spcPct val="107000"/>
              </a:lnSpc>
              <a:spcBef>
                <a:spcPts val="60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Trong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tổng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gần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269,6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nghìn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lao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trẻ</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chỉ</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khoảng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gần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1/5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lao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trẻ</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đang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(22,0%),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này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nghĩa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100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trẻ</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Lao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trẻ</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chỉ</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khoảng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22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trẻ</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đang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phải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lao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trẻ</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thì</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phần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(97,4%)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trẻ</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đang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này</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nghĩa</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trẻ</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quan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tâm</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trao</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cơ</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hội</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thì</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khả</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năng</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trẻ</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trở</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lao</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trẻ</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sẽ</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thấp</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hơn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0251AE4-CEF4-4B20-8549-481F8296B67C}" type="slidenum">
              <a:rPr lang="en-US" smtClean="0"/>
              <a:t>29</a:t>
            </a:fld>
            <a:endParaRPr lang="en-US"/>
          </a:p>
        </p:txBody>
      </p:sp>
    </p:spTree>
    <p:extLst>
      <p:ext uri="{BB962C8B-B14F-4D97-AF65-F5344CB8AC3E}">
        <p14:creationId xmlns:p14="http://schemas.microsoft.com/office/powerpoint/2010/main" val="120736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6"/>
        <p:cNvGrpSpPr/>
        <p:nvPr/>
      </p:nvGrpSpPr>
      <p:grpSpPr>
        <a:xfrm>
          <a:off x="0" y="0"/>
          <a:ext cx="0" cy="0"/>
          <a:chOff x="0" y="0"/>
          <a:chExt cx="0" cy="0"/>
        </a:xfrm>
      </p:grpSpPr>
      <p:sp>
        <p:nvSpPr>
          <p:cNvPr id="1067" name="Google Shape;1067;gc040bd3e7b_1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8" name="Google Shape;1068;gc040bd3e7b_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indent="457200" algn="just">
              <a:lnSpc>
                <a:spcPct val="120000"/>
              </a:lnSpc>
              <a:spcBef>
                <a:spcPts val="600"/>
              </a:spcBef>
              <a:spcAft>
                <a:spcPts val="6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Càng ở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độ</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tuổi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lớn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hơn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trẻ</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càng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xu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hướng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chuyển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dịch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sang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công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phi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nông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cao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hơn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tuổi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5-11,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gần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76%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lao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trẻ</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tham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gia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vào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khu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vực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Nông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lâm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thủy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sản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12-14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tuổi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59,9%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15-17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tuổi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giảm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còn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26,5%.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Ngược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tỷ</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lao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công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phi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nông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tăng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tuổi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24,3% ở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tuổi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5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11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tăng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lên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73,5% ở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tuổi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15-17.</a:t>
            </a: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Trẻ</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làm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việc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trong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ngành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nông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lâm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nghiệp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thủy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sản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ít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gặp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nguy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cơ</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trẻ</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thành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lao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động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trẻ</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hơn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ngành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khác</a:t>
            </a:r>
            <a:r>
              <a:rPr lang="en-US" sz="1200" kern="1200" dirty="0">
                <a:solidFill>
                  <a:schemeClr val="tx1"/>
                </a:solidFill>
                <a:effectLst/>
                <a:latin typeface="+mn-lt"/>
                <a:ea typeface="+mn-ea"/>
                <a:cs typeface="+mn-cs"/>
              </a:rPr>
              <a:t>. Ở </a:t>
            </a:r>
            <a:r>
              <a:rPr lang="en-US" sz="1200" kern="1200" dirty="0" err="1">
                <a:solidFill>
                  <a:schemeClr val="tx1"/>
                </a:solidFill>
                <a:effectLst/>
                <a:latin typeface="+mn-lt"/>
                <a:ea typeface="+mn-ea"/>
                <a:cs typeface="+mn-cs"/>
              </a:rPr>
              <a:t>ngành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nông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lâm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nghiệp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thủy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sản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có</a:t>
            </a:r>
            <a:r>
              <a:rPr lang="en-US" sz="1200" kern="1200" dirty="0">
                <a:solidFill>
                  <a:schemeClr val="tx1"/>
                </a:solidFill>
                <a:effectLst/>
                <a:latin typeface="+mn-lt"/>
                <a:ea typeface="+mn-ea"/>
                <a:cs typeface="+mn-cs"/>
              </a:rPr>
              <a:t> 31,9% </a:t>
            </a:r>
            <a:r>
              <a:rPr lang="en-US" sz="1200" kern="1200" dirty="0" err="1">
                <a:solidFill>
                  <a:schemeClr val="tx1"/>
                </a:solidFill>
                <a:effectLst/>
                <a:latin typeface="+mn-lt"/>
                <a:ea typeface="+mn-ea"/>
                <a:cs typeface="+mn-cs"/>
              </a:rPr>
              <a:t>trẻ</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tham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gia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lao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động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lao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động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trẻ</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em</a:t>
            </a:r>
            <a:r>
              <a:rPr lang="en-US" sz="1200" kern="1200" dirty="0">
                <a:solidFill>
                  <a:schemeClr val="tx1"/>
                </a:solidFill>
                <a:effectLst/>
                <a:latin typeface="+mn-lt"/>
                <a:ea typeface="+mn-ea"/>
                <a:cs typeface="+mn-cs"/>
              </a:rPr>
              <a:t>. Con </a:t>
            </a:r>
            <a:r>
              <a:rPr lang="en-US" sz="1200" kern="1200" dirty="0" err="1">
                <a:solidFill>
                  <a:schemeClr val="tx1"/>
                </a:solidFill>
                <a:effectLst/>
                <a:latin typeface="+mn-lt"/>
                <a:ea typeface="+mn-ea"/>
                <a:cs typeface="+mn-cs"/>
              </a:rPr>
              <a:t>số</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này</a:t>
            </a:r>
            <a:r>
              <a:rPr lang="en-US" sz="1200" kern="1200" dirty="0">
                <a:solidFill>
                  <a:schemeClr val="tx1"/>
                </a:solidFill>
                <a:effectLst/>
                <a:latin typeface="+mn-lt"/>
                <a:ea typeface="+mn-ea"/>
                <a:cs typeface="+mn-cs"/>
              </a:rPr>
              <a:t> ở </a:t>
            </a:r>
            <a:r>
              <a:rPr lang="en-US" sz="1200" kern="1200" dirty="0" err="1">
                <a:solidFill>
                  <a:schemeClr val="tx1"/>
                </a:solidFill>
                <a:effectLst/>
                <a:latin typeface="+mn-lt"/>
                <a:ea typeface="+mn-ea"/>
                <a:cs typeface="+mn-cs"/>
              </a:rPr>
              <a:t>ngành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dịch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vụ</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là</a:t>
            </a:r>
            <a:r>
              <a:rPr lang="en-US" sz="1200" kern="1200" dirty="0">
                <a:solidFill>
                  <a:schemeClr val="tx1"/>
                </a:solidFill>
                <a:effectLst/>
                <a:latin typeface="+mn-lt"/>
                <a:ea typeface="+mn-ea"/>
                <a:cs typeface="+mn-cs"/>
              </a:rPr>
              <a:t> 57,0%; </a:t>
            </a:r>
            <a:r>
              <a:rPr lang="en-US" sz="1200" kern="1200" dirty="0" err="1">
                <a:solidFill>
                  <a:schemeClr val="tx1"/>
                </a:solidFill>
                <a:effectLst/>
                <a:latin typeface="+mn-lt"/>
                <a:ea typeface="+mn-ea"/>
                <a:cs typeface="+mn-cs"/>
              </a:rPr>
              <a:t>ngành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công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nghiệp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là</a:t>
            </a:r>
            <a:r>
              <a:rPr lang="en-US" sz="1200" kern="1200" dirty="0">
                <a:solidFill>
                  <a:schemeClr val="tx1"/>
                </a:solidFill>
                <a:effectLst/>
                <a:latin typeface="+mn-lt"/>
                <a:ea typeface="+mn-ea"/>
                <a:cs typeface="+mn-cs"/>
              </a:rPr>
              <a:t> 84,3%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ngành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xây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dựng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là</a:t>
            </a:r>
            <a:r>
              <a:rPr lang="en-US" sz="1200" kern="1200" dirty="0">
                <a:solidFill>
                  <a:schemeClr val="tx1"/>
                </a:solidFill>
                <a:effectLst/>
                <a:latin typeface="+mn-lt"/>
                <a:ea typeface="+mn-ea"/>
                <a:cs typeface="+mn-cs"/>
              </a:rPr>
              <a:t> 100%.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0251AE4-CEF4-4B20-8549-481F8296B67C}" type="slidenum">
              <a:rPr lang="en-US" smtClean="0"/>
              <a:t>30</a:t>
            </a:fld>
            <a:endParaRPr lang="en-US"/>
          </a:p>
        </p:txBody>
      </p:sp>
    </p:spTree>
    <p:extLst>
      <p:ext uri="{BB962C8B-B14F-4D97-AF65-F5344CB8AC3E}">
        <p14:creationId xmlns:p14="http://schemas.microsoft.com/office/powerpoint/2010/main" val="12357047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Calibri" panose="020F0502020204030204" pitchFamily="34" charset="0"/>
              </a:rPr>
              <a:t>Lao </a:t>
            </a:r>
            <a:r>
              <a:rPr lang="en-US" sz="1800" dirty="0" err="1">
                <a:effectLst/>
                <a:latin typeface="Times New Roman" panose="02020603050405020304" pitchFamily="18" charset="0"/>
                <a:ea typeface="Calibri" panose="020F0502020204030204" pitchFamily="34" charset="0"/>
              </a:rPr>
              <a:t>động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trẻ</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em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chủ</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yếu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tham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gia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làm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nghề</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giản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đơn</a:t>
            </a:r>
            <a:r>
              <a:rPr lang="en-US" sz="1800" dirty="0">
                <a:effectLst/>
                <a:latin typeface="Times New Roman" panose="02020603050405020304" pitchFamily="18" charset="0"/>
                <a:ea typeface="Calibri" panose="020F0502020204030204" pitchFamily="34" charset="0"/>
              </a:rPr>
              <a:t> (56,0%), </a:t>
            </a:r>
            <a:r>
              <a:rPr lang="en-US" sz="1800" dirty="0" err="1">
                <a:effectLst/>
                <a:latin typeface="Times New Roman" panose="02020603050405020304" pitchFamily="18" charset="0"/>
                <a:ea typeface="Calibri" panose="020F0502020204030204" pitchFamily="34" charset="0"/>
              </a:rPr>
              <a:t>nhiệm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vụ</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làm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việc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tưởng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như</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nhẹ</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nhàng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không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nằm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trong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danh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mục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nghề</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gây</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nguy</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hại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cho</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trẻ</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tuy</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nhiên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các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công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việc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này</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không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nên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được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thực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hiện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với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nhóm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trẻ</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em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dưới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độ</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tuổi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lao</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động</a:t>
            </a:r>
            <a:endParaRPr lang="en-US" sz="1800" dirty="0">
              <a:effectLst/>
              <a:latin typeface="Times New Roman" panose="02020603050405020304" pitchFamily="18"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Ngoài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nghề</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Lao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giản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đơn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3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nghề</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khác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cũng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chiếm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tỷ</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khá</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cao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Thợ</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vận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hành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máy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móc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thiết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bị</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(14,0%);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viên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dịch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vụ</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bán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hàng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(11,5%);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thợ</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thủ</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công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(11,5%).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0251AE4-CEF4-4B20-8549-481F8296B67C}" type="slidenum">
              <a:rPr lang="en-US" smtClean="0"/>
              <a:t>31</a:t>
            </a:fld>
            <a:endParaRPr lang="en-US"/>
          </a:p>
        </p:txBody>
      </p:sp>
    </p:spTree>
    <p:extLst>
      <p:ext uri="{BB962C8B-B14F-4D97-AF65-F5344CB8AC3E}">
        <p14:creationId xmlns:p14="http://schemas.microsoft.com/office/powerpoint/2010/main" val="539835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algn="just">
              <a:lnSpc>
                <a:spcPct val="107000"/>
              </a:lnSpc>
              <a:spcAft>
                <a:spcPts val="0"/>
              </a:spcAft>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Khu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vực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công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xây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dựng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vốn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ngành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vất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vả</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rất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dễ</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ngây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tổn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thương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trẻ</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tham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gia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lao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tuy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vậy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vẫn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xuất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trẻ</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dưới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15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tuổi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tham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gia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lao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giờ</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cũng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khá</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cao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(36,4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giờ</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12-14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tuổi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tuổi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15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17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tuổi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tuổi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phép</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Bộ</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Luật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lao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Việt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Nam,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tuy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nhiên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giờ</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bình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quân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này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khu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vực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công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xây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dựng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cao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(44,8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giờ</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tuần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cao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hơn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so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khu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vực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còn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0251AE4-CEF4-4B20-8549-481F8296B67C}" type="slidenum">
              <a:rPr lang="en-US" smtClean="0"/>
              <a:t>32</a:t>
            </a:fld>
            <a:endParaRPr lang="en-US"/>
          </a:p>
        </p:txBody>
      </p:sp>
    </p:spTree>
    <p:extLst>
      <p:ext uri="{BB962C8B-B14F-4D97-AF65-F5344CB8AC3E}">
        <p14:creationId xmlns:p14="http://schemas.microsoft.com/office/powerpoint/2010/main" val="18107333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Trẻ</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làm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việc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vào</a:t>
            </a:r>
            <a:r>
              <a:rPr lang="en-US" sz="1200" kern="1200" dirty="0" smtClean="0">
                <a:solidFill>
                  <a:schemeClr val="tx1"/>
                </a:solidFill>
                <a:effectLst/>
                <a:latin typeface="+mn-lt"/>
                <a:ea typeface="+mn-ea"/>
                <a:cs typeface="+mn-cs"/>
              </a:rPr>
              <a:t> ban </a:t>
            </a:r>
            <a:r>
              <a:rPr lang="en-US" sz="1200" kern="1200" dirty="0" err="1" smtClean="0">
                <a:solidFill>
                  <a:schemeClr val="tx1"/>
                </a:solidFill>
                <a:effectLst/>
                <a:latin typeface="+mn-lt"/>
                <a:ea typeface="+mn-ea"/>
                <a:cs typeface="+mn-cs"/>
              </a:rPr>
              <a:t>đêm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tức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làm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việc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khoảng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thời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từ</a:t>
            </a:r>
            <a:r>
              <a:rPr lang="en-US" sz="1200" kern="1200" dirty="0" smtClean="0">
                <a:solidFill>
                  <a:schemeClr val="tx1"/>
                </a:solidFill>
                <a:effectLst/>
                <a:latin typeface="+mn-lt"/>
                <a:ea typeface="+mn-ea"/>
                <a:cs typeface="+mn-cs"/>
              </a:rPr>
              <a:t> 22 </a:t>
            </a:r>
            <a:r>
              <a:rPr lang="en-US" sz="1200" kern="1200" dirty="0" err="1" smtClean="0">
                <a:solidFill>
                  <a:schemeClr val="tx1"/>
                </a:solidFill>
                <a:effectLst/>
                <a:latin typeface="+mn-lt"/>
                <a:ea typeface="+mn-ea"/>
                <a:cs typeface="+mn-cs"/>
              </a:rPr>
              <a:t>giờ</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đêm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đến</a:t>
            </a:r>
            <a:r>
              <a:rPr lang="en-US" sz="1200" kern="1200" dirty="0" smtClean="0">
                <a:solidFill>
                  <a:schemeClr val="tx1"/>
                </a:solidFill>
                <a:effectLst/>
                <a:latin typeface="+mn-lt"/>
                <a:ea typeface="+mn-ea"/>
                <a:cs typeface="+mn-cs"/>
              </a:rPr>
              <a:t> 06 </a:t>
            </a:r>
            <a:r>
              <a:rPr lang="en-US" sz="1200" kern="1200" dirty="0" err="1" smtClean="0">
                <a:solidFill>
                  <a:schemeClr val="tx1"/>
                </a:solidFill>
                <a:effectLst/>
                <a:latin typeface="+mn-lt"/>
                <a:ea typeface="+mn-ea"/>
                <a:cs typeface="+mn-cs"/>
              </a:rPr>
              <a:t>sáng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ảnh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hưởng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trực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tiếp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đến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sức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khỏe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hội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phát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triển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đầy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đủ</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em</a:t>
            </a:r>
            <a:r>
              <a:rPr lang="en-US" sz="1200" kern="1200" dirty="0" smtClean="0">
                <a:solidFill>
                  <a:schemeClr val="tx1"/>
                </a:solidFill>
                <a:effectLst/>
                <a:latin typeface="+mn-lt"/>
                <a:ea typeface="+mn-ea"/>
                <a:cs typeface="+mn-cs"/>
              </a:rPr>
              <a:t>, do </a:t>
            </a:r>
            <a:r>
              <a:rPr lang="en-US" sz="1200" kern="1200" dirty="0" err="1" smtClean="0">
                <a:solidFill>
                  <a:schemeClr val="tx1"/>
                </a:solidFill>
                <a:effectLst/>
                <a:latin typeface="+mn-lt"/>
                <a:ea typeface="+mn-ea"/>
                <a:cs typeface="+mn-cs"/>
              </a:rPr>
              <a:t>đó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cần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phải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xóa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bỏ</a:t>
            </a:r>
            <a:endParaRPr lang="en-US" dirty="0"/>
          </a:p>
        </p:txBody>
      </p:sp>
      <p:sp>
        <p:nvSpPr>
          <p:cNvPr id="4" name="Slide Number Placeholder 3"/>
          <p:cNvSpPr>
            <a:spLocks noGrp="1"/>
          </p:cNvSpPr>
          <p:nvPr>
            <p:ph type="sldNum" sz="quarter" idx="10"/>
          </p:nvPr>
        </p:nvSpPr>
        <p:spPr/>
        <p:txBody>
          <a:bodyPr/>
          <a:lstStyle/>
          <a:p>
            <a:fld id="{D0251AE4-CEF4-4B20-8549-481F8296B67C}" type="slidenum">
              <a:rPr lang="en-US" smtClean="0"/>
              <a:t>33</a:t>
            </a:fld>
            <a:endParaRPr lang="en-US"/>
          </a:p>
        </p:txBody>
      </p:sp>
    </p:spTree>
    <p:extLst>
      <p:ext uri="{BB962C8B-B14F-4D97-AF65-F5344CB8AC3E}">
        <p14:creationId xmlns:p14="http://schemas.microsoft.com/office/powerpoint/2010/main" val="38751919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vi-VN" sz="1200" kern="1200" dirty="0" smtClean="0">
                <a:solidFill>
                  <a:schemeClr val="tx1"/>
                </a:solidFill>
                <a:effectLst/>
                <a:latin typeface="+mn-lt"/>
                <a:ea typeface="+mn-ea"/>
                <a:cs typeface="+mn-cs"/>
              </a:rPr>
              <a:t>Trong số </a:t>
            </a:r>
            <a:r>
              <a:rPr lang="en-US" sz="1200" kern="1200" dirty="0" smtClean="0">
                <a:solidFill>
                  <a:schemeClr val="tx1"/>
                </a:solidFill>
                <a:effectLst/>
                <a:latin typeface="+mn-lt"/>
                <a:ea typeface="+mn-ea"/>
                <a:cs typeface="+mn-cs"/>
              </a:rPr>
              <a:t>269.604</a:t>
            </a:r>
            <a:r>
              <a:rPr lang="vi-VN" sz="1200" kern="1200" dirty="0" smtClean="0">
                <a:solidFill>
                  <a:schemeClr val="tx1"/>
                </a:solidFill>
                <a:effectLst/>
                <a:latin typeface="+mn-lt"/>
                <a:ea typeface="+mn-ea"/>
                <a:cs typeface="+mn-cs"/>
              </a:rPr>
              <a:t> lao động trẻ em có tới </a:t>
            </a:r>
            <a:r>
              <a:rPr lang="en-US" sz="1200" kern="1200" dirty="0" smtClean="0">
                <a:solidFill>
                  <a:schemeClr val="tx1"/>
                </a:solidFill>
                <a:effectLst/>
                <a:latin typeface="+mn-lt"/>
                <a:ea typeface="+mn-ea"/>
                <a:cs typeface="+mn-cs"/>
              </a:rPr>
              <a:t>94.253</a:t>
            </a:r>
            <a:r>
              <a:rPr lang="vi-VN" sz="1200" kern="1200" dirty="0" smtClean="0">
                <a:solidFill>
                  <a:schemeClr val="tx1"/>
                </a:solidFill>
                <a:effectLst/>
                <a:latin typeface="+mn-lt"/>
                <a:ea typeface="+mn-ea"/>
                <a:cs typeface="+mn-cs"/>
              </a:rPr>
              <a:t> trẻ em </a:t>
            </a:r>
            <a:r>
              <a:rPr lang="en-US" sz="1200" kern="1200" dirty="0" err="1" smtClean="0">
                <a:solidFill>
                  <a:schemeClr val="tx1"/>
                </a:solidFill>
                <a:effectLst/>
                <a:latin typeface="+mn-lt"/>
                <a:ea typeface="+mn-ea"/>
                <a:cs typeface="+mn-cs"/>
              </a:rPr>
              <a:t>làm</a:t>
            </a:r>
            <a:r>
              <a:rPr lang="vi-VN" sz="1200" kern="1200" dirty="0" smtClean="0">
                <a:solidFill>
                  <a:schemeClr val="tx1"/>
                </a:solidFill>
                <a:effectLst/>
                <a:latin typeface="+mn-lt"/>
                <a:ea typeface="+mn-ea"/>
                <a:cs typeface="+mn-cs"/>
              </a:rPr>
              <a:t> các công việc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gây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nguy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trẻ</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chiếm</a:t>
            </a:r>
            <a:r>
              <a:rPr lang="en-US" sz="1200" kern="1200" dirty="0" smtClean="0">
                <a:solidFill>
                  <a:schemeClr val="tx1"/>
                </a:solidFill>
                <a:effectLst/>
                <a:latin typeface="+mn-lt"/>
                <a:ea typeface="+mn-ea"/>
                <a:cs typeface="+mn-cs"/>
              </a:rPr>
              <a:t> 35,0</a:t>
            </a:r>
            <a:r>
              <a:rPr lang="vi-VN" sz="120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tổng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số</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lao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trẻ</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em</a:t>
            </a:r>
            <a:r>
              <a:rPr lang="en-US" sz="120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0251AE4-CEF4-4B20-8549-481F8296B67C}" type="slidenum">
              <a:rPr lang="en-US" smtClean="0"/>
              <a:t>34</a:t>
            </a:fld>
            <a:endParaRPr lang="en-US"/>
          </a:p>
        </p:txBody>
      </p:sp>
    </p:spTree>
    <p:extLst>
      <p:ext uri="{BB962C8B-B14F-4D97-AF65-F5344CB8AC3E}">
        <p14:creationId xmlns:p14="http://schemas.microsoft.com/office/powerpoint/2010/main" val="40598238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 </a:t>
            </a:r>
            <a:r>
              <a:rPr lang="en-US" sz="1200" dirty="0" err="1" smtClean="0"/>
              <a:t>Trong</a:t>
            </a:r>
            <a:r>
              <a:rPr lang="en-US" sz="1200" dirty="0" smtClean="0"/>
              <a:t> </a:t>
            </a:r>
            <a:r>
              <a:rPr lang="en-US" sz="1200" dirty="0" err="1" smtClean="0"/>
              <a:t>tổng</a:t>
            </a:r>
            <a:r>
              <a:rPr lang="en-US" sz="1200" dirty="0" smtClean="0"/>
              <a:t> </a:t>
            </a:r>
            <a:r>
              <a:rPr lang="en-US" sz="1200" dirty="0" err="1" smtClean="0"/>
              <a:t>số</a:t>
            </a:r>
            <a:r>
              <a:rPr lang="en-US" sz="1200" dirty="0" smtClean="0"/>
              <a:t> 269,6 </a:t>
            </a:r>
            <a:r>
              <a:rPr lang="en-US" sz="1200" dirty="0" err="1" smtClean="0"/>
              <a:t>nghìn</a:t>
            </a:r>
            <a:r>
              <a:rPr lang="en-US" sz="1200" dirty="0" smtClean="0"/>
              <a:t> </a:t>
            </a:r>
            <a:r>
              <a:rPr lang="en-US" sz="1200" dirty="0" err="1" smtClean="0"/>
              <a:t>lao</a:t>
            </a:r>
            <a:r>
              <a:rPr lang="en-US" sz="1200" dirty="0" smtClean="0"/>
              <a:t> </a:t>
            </a:r>
            <a:r>
              <a:rPr lang="en-US" sz="1200" dirty="0" err="1" smtClean="0"/>
              <a:t>động</a:t>
            </a:r>
            <a:r>
              <a:rPr lang="en-US" sz="1200" dirty="0" smtClean="0"/>
              <a:t> </a:t>
            </a:r>
            <a:r>
              <a:rPr lang="en-US" sz="1200" dirty="0" err="1" smtClean="0"/>
              <a:t>trẻ</a:t>
            </a:r>
            <a:r>
              <a:rPr lang="en-US" sz="1200" dirty="0" smtClean="0"/>
              <a:t> </a:t>
            </a:r>
            <a:r>
              <a:rPr lang="en-US" sz="1200" dirty="0" err="1" smtClean="0"/>
              <a:t>em</a:t>
            </a:r>
            <a:r>
              <a:rPr lang="en-US" sz="1200" dirty="0" smtClean="0"/>
              <a:t> </a:t>
            </a:r>
            <a:r>
              <a:rPr lang="en-US" sz="1200" dirty="0" err="1" smtClean="0"/>
              <a:t>thì</a:t>
            </a:r>
            <a:r>
              <a:rPr lang="en-US" sz="1200" dirty="0" smtClean="0"/>
              <a:t> </a:t>
            </a:r>
            <a:r>
              <a:rPr lang="en-US" sz="1200" dirty="0" err="1" smtClean="0"/>
              <a:t>có</a:t>
            </a:r>
            <a:r>
              <a:rPr lang="en-US" sz="1200" dirty="0" smtClean="0"/>
              <a:t> 32,6 </a:t>
            </a:r>
            <a:r>
              <a:rPr lang="en-US" sz="1200" dirty="0" err="1" smtClean="0"/>
              <a:t>nghìn</a:t>
            </a:r>
            <a:r>
              <a:rPr lang="en-US" sz="1200" dirty="0" smtClean="0"/>
              <a:t> </a:t>
            </a:r>
            <a:r>
              <a:rPr lang="en-US" sz="1200" dirty="0" err="1" smtClean="0"/>
              <a:t>trẻ</a:t>
            </a:r>
            <a:r>
              <a:rPr lang="en-US" sz="1200" dirty="0" smtClean="0"/>
              <a:t> </a:t>
            </a:r>
            <a:r>
              <a:rPr lang="en-US" sz="1200" dirty="0" err="1" smtClean="0"/>
              <a:t>em</a:t>
            </a:r>
            <a:r>
              <a:rPr lang="en-US" sz="1200" dirty="0" smtClean="0"/>
              <a:t> </a:t>
            </a:r>
            <a:r>
              <a:rPr lang="en-US" sz="1200" dirty="0" err="1" smtClean="0"/>
              <a:t>gặp</a:t>
            </a:r>
            <a:r>
              <a:rPr lang="en-US" sz="1200" dirty="0" smtClean="0"/>
              <a:t> </a:t>
            </a:r>
            <a:r>
              <a:rPr lang="en-US" sz="1200" dirty="0" err="1" smtClean="0"/>
              <a:t>phải</a:t>
            </a:r>
            <a:r>
              <a:rPr lang="en-US" sz="1200" dirty="0" smtClean="0"/>
              <a:t> </a:t>
            </a:r>
            <a:r>
              <a:rPr lang="en-US" sz="1200" dirty="0" err="1" smtClean="0"/>
              <a:t>ít</a:t>
            </a:r>
            <a:r>
              <a:rPr lang="en-US" sz="1200" dirty="0" smtClean="0"/>
              <a:t> </a:t>
            </a:r>
            <a:r>
              <a:rPr lang="en-US" sz="1200" dirty="0" err="1" smtClean="0"/>
              <a:t>nhất</a:t>
            </a:r>
            <a:r>
              <a:rPr lang="en-US" sz="1200" dirty="0" smtClean="0"/>
              <a:t> 1 </a:t>
            </a:r>
            <a:r>
              <a:rPr lang="en-US" sz="1200" dirty="0" err="1" smtClean="0"/>
              <a:t>vấn</a:t>
            </a:r>
            <a:r>
              <a:rPr lang="en-US" sz="1200" dirty="0" smtClean="0"/>
              <a:t> </a:t>
            </a:r>
            <a:r>
              <a:rPr lang="en-US" sz="1200" dirty="0" err="1" smtClean="0"/>
              <a:t>đề</a:t>
            </a:r>
            <a:r>
              <a:rPr lang="en-US" sz="1200" dirty="0" smtClean="0"/>
              <a:t> </a:t>
            </a:r>
            <a:r>
              <a:rPr lang="en-US" sz="1200" dirty="0" err="1" smtClean="0"/>
              <a:t>về</a:t>
            </a:r>
            <a:r>
              <a:rPr lang="en-US" sz="1200" dirty="0" smtClean="0"/>
              <a:t> </a:t>
            </a:r>
            <a:r>
              <a:rPr lang="en-US" sz="1200" dirty="0" err="1" smtClean="0"/>
              <a:t>sức</a:t>
            </a:r>
            <a:r>
              <a:rPr lang="en-US" sz="1200" dirty="0" smtClean="0"/>
              <a:t> </a:t>
            </a:r>
            <a:r>
              <a:rPr lang="en-US" sz="1200" dirty="0" err="1" smtClean="0"/>
              <a:t>khỏe</a:t>
            </a:r>
            <a:r>
              <a:rPr lang="en-US" sz="1200" dirty="0" smtClean="0"/>
              <a:t> </a:t>
            </a:r>
            <a:r>
              <a:rPr lang="en-US" sz="1200" dirty="0" err="1" smtClean="0"/>
              <a:t>chiếm</a:t>
            </a:r>
            <a:r>
              <a:rPr lang="en-US" sz="1200" dirty="0" smtClean="0"/>
              <a:t> 12,1%</a:t>
            </a:r>
            <a:endParaRPr lang="en-US" sz="1200" dirty="0" smtClean="0">
              <a:solidFill>
                <a:srgbClr val="545454"/>
              </a:solidFill>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Tỷ</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lệ</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trẻ</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nam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gặp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phải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vấn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sức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khỏe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cao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hơn</a:t>
            </a:r>
            <a:r>
              <a:rPr lang="en-US" sz="1200" kern="1200" dirty="0" smtClean="0">
                <a:solidFill>
                  <a:schemeClr val="tx1"/>
                </a:solidFill>
                <a:effectLst/>
                <a:latin typeface="+mn-lt"/>
                <a:ea typeface="+mn-ea"/>
                <a:cs typeface="+mn-cs"/>
              </a:rPr>
              <a:t> so </a:t>
            </a:r>
            <a:r>
              <a:rPr lang="en-US" sz="1200" kern="1200" dirty="0" err="1" smtClean="0">
                <a:solidFill>
                  <a:schemeClr val="tx1"/>
                </a:solidFill>
                <a:effectLst/>
                <a:latin typeface="+mn-lt"/>
                <a:ea typeface="+mn-ea"/>
                <a:cs typeface="+mn-cs"/>
              </a:rPr>
              <a:t>với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trẻ</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gái</a:t>
            </a:r>
            <a:r>
              <a:rPr lang="en-US" sz="1200" kern="1200" dirty="0" smtClean="0">
                <a:solidFill>
                  <a:schemeClr val="tx1"/>
                </a:solidFill>
                <a:effectLst/>
                <a:latin typeface="+mn-lt"/>
                <a:ea typeface="+mn-ea"/>
                <a:cs typeface="+mn-cs"/>
              </a:rPr>
              <a:t> (13,5% so </a:t>
            </a:r>
            <a:r>
              <a:rPr lang="en-US" sz="1200" kern="1200" dirty="0" err="1" smtClean="0">
                <a:solidFill>
                  <a:schemeClr val="tx1"/>
                </a:solidFill>
                <a:effectLst/>
                <a:latin typeface="+mn-lt"/>
                <a:ea typeface="+mn-ea"/>
                <a:cs typeface="+mn-cs"/>
              </a:rPr>
              <a:t>với</a:t>
            </a:r>
            <a:r>
              <a:rPr lang="en-US" sz="1200" kern="1200" dirty="0" smtClean="0">
                <a:solidFill>
                  <a:schemeClr val="tx1"/>
                </a:solidFill>
                <a:effectLst/>
                <a:latin typeface="+mn-lt"/>
                <a:ea typeface="+mn-ea"/>
                <a:cs typeface="+mn-cs"/>
              </a:rPr>
              <a:t> 9,9%)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ở </a:t>
            </a:r>
            <a:r>
              <a:rPr lang="en-US" sz="1200" kern="1200" dirty="0" err="1" smtClean="0">
                <a:solidFill>
                  <a:schemeClr val="tx1"/>
                </a:solidFill>
                <a:effectLst/>
                <a:latin typeface="+mn-lt"/>
                <a:ea typeface="+mn-ea"/>
                <a:cs typeface="+mn-cs"/>
              </a:rPr>
              <a:t>khu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vực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thành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thị</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cao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vực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thôn</a:t>
            </a:r>
            <a:r>
              <a:rPr lang="en-US" sz="1200" kern="1200" dirty="0" smtClean="0">
                <a:solidFill>
                  <a:schemeClr val="tx1"/>
                </a:solidFill>
                <a:effectLst/>
                <a:latin typeface="+mn-lt"/>
                <a:ea typeface="+mn-ea"/>
                <a:cs typeface="+mn-cs"/>
              </a:rPr>
              <a:t> (14,1% so </a:t>
            </a:r>
            <a:r>
              <a:rPr lang="en-US" sz="1200" kern="1200" dirty="0" err="1" smtClean="0">
                <a:solidFill>
                  <a:schemeClr val="tx1"/>
                </a:solidFill>
                <a:effectLst/>
                <a:latin typeface="+mn-lt"/>
                <a:ea typeface="+mn-ea"/>
                <a:cs typeface="+mn-cs"/>
              </a:rPr>
              <a:t>với</a:t>
            </a:r>
            <a:r>
              <a:rPr lang="en-US" sz="1200" kern="1200" dirty="0" smtClean="0">
                <a:solidFill>
                  <a:schemeClr val="tx1"/>
                </a:solidFill>
                <a:effectLst/>
                <a:latin typeface="+mn-lt"/>
                <a:ea typeface="+mn-ea"/>
                <a:cs typeface="+mn-cs"/>
              </a:rPr>
              <a:t> 11,5%).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0251AE4-CEF4-4B20-8549-481F8296B67C}" type="slidenum">
              <a:rPr lang="en-US" smtClean="0"/>
              <a:t>35</a:t>
            </a:fld>
            <a:endParaRPr lang="en-US"/>
          </a:p>
        </p:txBody>
      </p:sp>
    </p:spTree>
    <p:extLst>
      <p:ext uri="{BB962C8B-B14F-4D97-AF65-F5344CB8AC3E}">
        <p14:creationId xmlns:p14="http://schemas.microsoft.com/office/powerpoint/2010/main" val="28788421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err="1">
                <a:effectLst/>
                <a:latin typeface="Times New Roman" panose="02020603050405020304" pitchFamily="18" charset="0"/>
                <a:ea typeface="Calibri" panose="020F0502020204030204" pitchFamily="34" charset="0"/>
              </a:rPr>
              <a:t>Mức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nhập</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bình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quân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chung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của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lao</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động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trẻ</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em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là</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khoảng</a:t>
            </a:r>
            <a:r>
              <a:rPr lang="en-US" sz="1800" dirty="0">
                <a:effectLst/>
                <a:latin typeface="Times New Roman" panose="02020603050405020304" pitchFamily="18" charset="0"/>
                <a:ea typeface="Calibri" panose="020F0502020204030204" pitchFamily="34" charset="0"/>
              </a:rPr>
              <a:t> 3,0 </a:t>
            </a:r>
            <a:r>
              <a:rPr lang="en-US" sz="1800" dirty="0" err="1">
                <a:effectLst/>
                <a:latin typeface="Times New Roman" panose="02020603050405020304" pitchFamily="18" charset="0"/>
                <a:ea typeface="Calibri" panose="020F0502020204030204" pitchFamily="34" charset="0"/>
              </a:rPr>
              <a:t>triệu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đồng</a:t>
            </a:r>
            <a:r>
              <a:rPr lang="en-US" sz="1800" dirty="0">
                <a:effectLst/>
                <a:latin typeface="Times New Roman" panose="02020603050405020304" pitchFamily="18" charset="0"/>
                <a:ea typeface="Calibri" panose="020F0502020204030204" pitchFamily="34" charset="0"/>
              </a:rPr>
              <a:t>/</a:t>
            </a:r>
            <a:r>
              <a:rPr lang="en-US" sz="1800" dirty="0" err="1">
                <a:effectLst/>
                <a:latin typeface="Times New Roman" panose="02020603050405020304" pitchFamily="18" charset="0"/>
                <a:ea typeface="Calibri" panose="020F0502020204030204" pitchFamily="34" charset="0"/>
              </a:rPr>
              <a:t>người</a:t>
            </a:r>
            <a:r>
              <a:rPr lang="en-US" sz="1800" dirty="0">
                <a:effectLst/>
                <a:latin typeface="Times New Roman" panose="02020603050405020304" pitchFamily="18" charset="0"/>
                <a:ea typeface="Calibri" panose="020F0502020204030204" pitchFamily="34" charset="0"/>
              </a:rPr>
              <a:t>/</a:t>
            </a:r>
            <a:r>
              <a:rPr lang="en-US" sz="1800" dirty="0" err="1">
                <a:effectLst/>
                <a:latin typeface="Times New Roman" panose="02020603050405020304" pitchFamily="18" charset="0"/>
                <a:ea typeface="Calibri" panose="020F0502020204030204" pitchFamily="34" charset="0"/>
              </a:rPr>
              <a:t>tháng</a:t>
            </a:r>
            <a:r>
              <a:rPr lang="en-US" sz="1800" dirty="0">
                <a:effectLst/>
                <a:latin typeface="Times New Roman" panose="02020603050405020304" pitchFamily="18" charset="0"/>
                <a:ea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effectLst/>
                <a:latin typeface="Times New Roman" panose="02020603050405020304" pitchFamily="18" charset="0"/>
                <a:ea typeface="Calibri" panose="020F0502020204030204" pitchFamily="34" charset="0"/>
              </a:rPr>
              <a:t>Số</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lượng</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lao</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động</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trẻ</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em</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không</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được</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trả</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thu</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nhập</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chiếm</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tỷ</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trọng</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khá</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cao</a:t>
            </a:r>
            <a:r>
              <a:rPr lang="en-US" sz="1200" dirty="0">
                <a:effectLst/>
                <a:latin typeface="Times New Roman" panose="02020603050405020304" pitchFamily="18" charset="0"/>
                <a:ea typeface="Calibri" panose="020F0502020204030204" pitchFamily="34" charset="0"/>
              </a:rPr>
              <a:t> (38,4%) </a:t>
            </a:r>
            <a:r>
              <a:rPr lang="en-US" sz="1200" dirty="0" err="1">
                <a:effectLst/>
                <a:latin typeface="Times New Roman" panose="02020603050405020304" pitchFamily="18" charset="0"/>
                <a:ea typeface="Calibri" panose="020F0502020204030204" pitchFamily="34" charset="0"/>
              </a:rPr>
              <a:t>vì</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đa</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số</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trẻ</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em</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thuộc</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nhóm</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này</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làm</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các</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công</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việc</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cùng</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các</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thành</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viên</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khác</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trong</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gia</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đình</a:t>
            </a:r>
            <a:r>
              <a:rPr lang="en-US" sz="1200" dirty="0">
                <a:effectLst/>
                <a:latin typeface="Times New Roman" panose="02020603050405020304" pitchFamily="18" charset="0"/>
                <a:ea typeface="Calibri" panose="020F0502020204030204"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0251AE4-CEF4-4B20-8549-481F8296B67C}" type="slidenum">
              <a:rPr lang="en-US" smtClean="0"/>
              <a:t>36</a:t>
            </a:fld>
            <a:endParaRPr lang="en-US"/>
          </a:p>
        </p:txBody>
      </p:sp>
    </p:spTree>
    <p:extLst>
      <p:ext uri="{BB962C8B-B14F-4D97-AF65-F5344CB8AC3E}">
        <p14:creationId xmlns:p14="http://schemas.microsoft.com/office/powerpoint/2010/main" val="23499215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0251AE4-CEF4-4B20-8549-481F8296B67C}" type="slidenum">
              <a:rPr lang="en-US" smtClean="0"/>
              <a:t>37</a:t>
            </a:fld>
            <a:endParaRPr lang="en-US"/>
          </a:p>
        </p:txBody>
      </p:sp>
    </p:spTree>
    <p:extLst>
      <p:ext uri="{BB962C8B-B14F-4D97-AF65-F5344CB8AC3E}">
        <p14:creationId xmlns:p14="http://schemas.microsoft.com/office/powerpoint/2010/main" val="34496596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0251AE4-CEF4-4B20-8549-481F8296B67C}" type="slidenum">
              <a:rPr lang="en-US" smtClean="0"/>
              <a:t>38</a:t>
            </a:fld>
            <a:endParaRPr lang="en-US"/>
          </a:p>
        </p:txBody>
      </p:sp>
    </p:spTree>
    <p:extLst>
      <p:ext uri="{BB962C8B-B14F-4D97-AF65-F5344CB8AC3E}">
        <p14:creationId xmlns:p14="http://schemas.microsoft.com/office/powerpoint/2010/main" val="29103974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Hệ</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số</a:t>
            </a:r>
            <a:r>
              <a:rPr lang="en-US" sz="1200" kern="1200" baseline="0" dirty="0" smtClean="0">
                <a:solidFill>
                  <a:schemeClr val="tx1"/>
                </a:solidFill>
                <a:effectLst/>
                <a:latin typeface="+mn-lt"/>
                <a:ea typeface="+mn-ea"/>
                <a:cs typeface="+mn-cs"/>
              </a:rPr>
              <a:t> ước </a:t>
            </a:r>
            <a:r>
              <a:rPr lang="en-US" sz="1200" kern="1200" baseline="0" dirty="0" err="1" smtClean="0">
                <a:solidFill>
                  <a:schemeClr val="tx1"/>
                </a:solidFill>
                <a:effectLst/>
                <a:latin typeface="+mn-lt"/>
                <a:ea typeface="+mn-ea"/>
                <a:cs typeface="+mn-cs"/>
              </a:rPr>
              <a:t>lượng</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nhân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với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giá</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trị</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của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hàm</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mật</a:t>
            </a:r>
            <a:r>
              <a:rPr lang="en-US" sz="1200" kern="1200" baseline="0" dirty="0" smtClean="0">
                <a:solidFill>
                  <a:schemeClr val="tx1"/>
                </a:solidFill>
                <a:effectLst/>
                <a:latin typeface="+mn-lt"/>
                <a:ea typeface="+mn-ea"/>
                <a:cs typeface="+mn-cs"/>
              </a:rPr>
              <a:t> độ </a:t>
            </a:r>
            <a:r>
              <a:rPr lang="en-US" sz="1200" kern="1200" baseline="0" dirty="0" err="1" smtClean="0">
                <a:solidFill>
                  <a:schemeClr val="tx1"/>
                </a:solidFill>
                <a:effectLst/>
                <a:latin typeface="+mn-lt"/>
                <a:ea typeface="+mn-ea"/>
                <a:cs typeface="+mn-cs"/>
              </a:rPr>
              <a:t>chuẩn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được</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đánh</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giá</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cho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tất</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cả</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các</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biến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giải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thích</a:t>
            </a:r>
            <a:r>
              <a:rPr lang="en-US" sz="1200" kern="1200" baseline="0" dirty="0" smtClean="0">
                <a:solidFill>
                  <a:schemeClr val="tx1"/>
                </a:solidFill>
                <a:effectLst/>
                <a:latin typeface="+mn-lt"/>
                <a:ea typeface="+mn-ea"/>
                <a:cs typeface="+mn-cs"/>
              </a:rPr>
              <a:t> sẽ </a:t>
            </a:r>
            <a:r>
              <a:rPr lang="en-US" sz="1200" kern="1200" baseline="0" dirty="0" err="1" smtClean="0">
                <a:solidFill>
                  <a:schemeClr val="tx1"/>
                </a:solidFill>
                <a:effectLst/>
                <a:latin typeface="+mn-lt"/>
                <a:ea typeface="+mn-ea"/>
                <a:cs typeface="+mn-cs"/>
              </a:rPr>
              <a:t>ra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tác</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động</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biên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0251AE4-CEF4-4B20-8549-481F8296B67C}" type="slidenum">
              <a:rPr lang="en-US" smtClean="0"/>
              <a:t>39</a:t>
            </a:fld>
            <a:endParaRPr lang="en-US"/>
          </a:p>
        </p:txBody>
      </p:sp>
    </p:spTree>
    <p:extLst>
      <p:ext uri="{BB962C8B-B14F-4D97-AF65-F5344CB8AC3E}">
        <p14:creationId xmlns:p14="http://schemas.microsoft.com/office/powerpoint/2010/main" val="1184272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8"/>
        <p:cNvGrpSpPr/>
        <p:nvPr/>
      </p:nvGrpSpPr>
      <p:grpSpPr>
        <a:xfrm>
          <a:off x="0" y="0"/>
          <a:ext cx="0" cy="0"/>
          <a:chOff x="0" y="0"/>
          <a:chExt cx="0" cy="0"/>
        </a:xfrm>
      </p:grpSpPr>
      <p:sp>
        <p:nvSpPr>
          <p:cNvPr id="1019" name="Google Shape;1019;gc02284f696_0_1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0" name="Google Shape;1020;gc02284f696_0_1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0251AE4-CEF4-4B20-8549-481F8296B67C}" type="slidenum">
              <a:rPr lang="en-US" smtClean="0"/>
              <a:t>40</a:t>
            </a:fld>
            <a:endParaRPr lang="en-US"/>
          </a:p>
        </p:txBody>
      </p:sp>
    </p:spTree>
    <p:extLst>
      <p:ext uri="{BB962C8B-B14F-4D97-AF65-F5344CB8AC3E}">
        <p14:creationId xmlns:p14="http://schemas.microsoft.com/office/powerpoint/2010/main" val="3335714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0251AE4-CEF4-4B20-8549-481F8296B67C}" type="slidenum">
              <a:rPr lang="en-US" smtClean="0"/>
              <a:t>41</a:t>
            </a:fld>
            <a:endParaRPr lang="en-US"/>
          </a:p>
        </p:txBody>
      </p:sp>
    </p:spTree>
    <p:extLst>
      <p:ext uri="{BB962C8B-B14F-4D97-AF65-F5344CB8AC3E}">
        <p14:creationId xmlns:p14="http://schemas.microsoft.com/office/powerpoint/2010/main" val="35926207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28600" indent="-228600">
              <a:buAutoNum type="arabicPeriod"/>
            </a:pPr>
            <a:r>
              <a:rPr lang="en-US" sz="1200" i="1" kern="1200">
                <a:solidFill>
                  <a:schemeClr val="tx1"/>
                </a:solidFill>
                <a:effectLst/>
                <a:latin typeface="+mn-lt"/>
                <a:ea typeface="+mn-ea"/>
                <a:cs typeface="+mn-cs"/>
              </a:rPr>
              <a:t>Tiếp tục hoàn thiện hệ thống pháp luật:</a:t>
            </a:r>
            <a:r>
              <a:rPr lang="en-US" sz="1200" kern="1200">
                <a:solidFill>
                  <a:schemeClr val="tx1"/>
                </a:solidFill>
                <a:effectLst/>
                <a:latin typeface="+mn-lt"/>
                <a:ea typeface="+mn-ea"/>
                <a:cs typeface="+mn-cs"/>
              </a:rPr>
              <a:t> Mặc dù hệ thống pháp luật chính sách về lao động trẻ em ở Việt Nam được xây dựng khá đầy đủ và ngày càng hoàn thiện nhưng tình trạng này vẫn còn tồn tại. Vì vậy chúng ta cần tiếp tục rà soát các quy định hiện hành trên cơ sở xem xét thực trạng và đặc điểm lao động trẻ em và những vướng mắc trong công tác quản lý, phòng ngừa lao động trẻ em để kịp thời đề xuất và hoàn thiện chính sách pháp luật đảm bảo phù hợp với khuyến nghị quốc tế và theo kịp với tình hình thực tiễn của Việt Nam. Bên cạnh đó, cần tăng cường các biện pháp kiểm tra giám sát để đảm bảo việc tuân thủ quy định không sử dụng lao động trẻ em. </a:t>
            </a:r>
          </a:p>
          <a:p>
            <a:pPr marL="0" indent="0">
              <a:buNone/>
            </a:pPr>
            <a:r>
              <a:rPr lang="en-US" sz="1200" kern="1200">
                <a:solidFill>
                  <a:schemeClr val="tx1"/>
                </a:solidFill>
                <a:effectLst/>
                <a:latin typeface="+mn-lt"/>
                <a:ea typeface="+mn-ea"/>
                <a:cs typeface="+mn-cs"/>
              </a:rPr>
              <a:t>2. </a:t>
            </a:r>
            <a:r>
              <a:rPr lang="en-US" sz="1200" i="1" kern="1200">
                <a:solidFill>
                  <a:schemeClr val="tx1"/>
                </a:solidFill>
                <a:effectLst/>
                <a:latin typeface="+mn-lt"/>
                <a:ea typeface="+mn-ea"/>
                <a:cs typeface="+mn-cs"/>
              </a:rPr>
              <a:t>Kiên trì đổi mới căn bản, toàn diện giáo dục đào tạo,</a:t>
            </a:r>
            <a:r>
              <a:rPr lang="en-US" sz="1200" kern="1200">
                <a:solidFill>
                  <a:schemeClr val="tx1"/>
                </a:solidFill>
                <a:effectLst/>
                <a:latin typeface="+mn-lt"/>
                <a:ea typeface="+mn-ea"/>
                <a:cs typeface="+mn-cs"/>
              </a:rPr>
              <a:t> thực hiện tốt nhiệm vụ giáo dục bắt buộc đối với học sinh tiểu học, tiến tới phổ cập giáo dục trung học cơ sở và trung học phổ thông, tạo cơ hội cho tất cả trẻ em trong độ tuổi đi học đều được đến trường. </a:t>
            </a:r>
          </a:p>
          <a:p>
            <a:r>
              <a:rPr lang="en-US" sz="1200" i="1" kern="1200">
                <a:solidFill>
                  <a:schemeClr val="tx1"/>
                </a:solidFill>
                <a:effectLst/>
                <a:latin typeface="+mn-lt"/>
                <a:ea typeface="+mn-ea"/>
                <a:cs typeface="+mn-cs"/>
              </a:rPr>
              <a:t>3. Nghiên cứu thực hiện các chính sách hỗ trợ đối với chủ hộ. </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có mối quan hệ chặt chẽ giữa các đặc điểm cơ bản của chủ hộ đối với tình trạng lao động trẻ em. Chủ hộ có trình độ chuyên môn kỹ thuật càng cao thì khả năng trẻ sống trong hộ đó trở thành lao động trẻ em càng thấp; chủ hộ làm công việc phi chính thức thì khả năng trẻ trong hộ này trở thành lao động trẻ em cao hơn 1,30 lần so với trẻ sống trong hộ có chủ hộ làm công việc chính thức; </a:t>
            </a:r>
          </a:p>
          <a:p>
            <a:r>
              <a:rPr lang="en-US" sz="1200" i="1" kern="1200">
                <a:solidFill>
                  <a:schemeClr val="tx1"/>
                </a:solidFill>
                <a:effectLst/>
                <a:latin typeface="+mn-lt"/>
                <a:ea typeface="+mn-ea"/>
                <a:cs typeface="+mn-cs"/>
              </a:rPr>
              <a:t>4. Nâng cao nhận thức cộng đồng</a:t>
            </a:r>
            <a:r>
              <a:rPr lang="en-US" sz="1200" kern="1200">
                <a:solidFill>
                  <a:schemeClr val="tx1"/>
                </a:solidFill>
                <a:effectLst/>
                <a:latin typeface="+mn-lt"/>
                <a:ea typeface="+mn-ea"/>
                <a:cs typeface="+mn-cs"/>
              </a:rPr>
              <a:t> thông qua việc tuyên truyền về tác hại của lao động trẻ em, truyền thông các chính sách pháp luật và các chế tài đối với hành vi sử dụng lao động trẻ em. </a:t>
            </a:r>
            <a:endParaRPr lang="en-US" sz="1200" i="1" kern="1200">
              <a:solidFill>
                <a:schemeClr val="tx1"/>
              </a:solidFill>
              <a:effectLst/>
              <a:latin typeface="+mn-lt"/>
              <a:ea typeface="+mn-ea"/>
              <a:cs typeface="+mn-cs"/>
            </a:endParaRPr>
          </a:p>
          <a:p>
            <a:r>
              <a:rPr lang="en-US" sz="1200" i="1" kern="1200">
                <a:solidFill>
                  <a:schemeClr val="tx1"/>
                </a:solidFill>
                <a:effectLst/>
                <a:latin typeface="+mn-lt"/>
                <a:ea typeface="+mn-ea"/>
                <a:cs typeface="+mn-cs"/>
              </a:rPr>
              <a:t> 5. Tăng cường hợp tác quốc tế:</a:t>
            </a:r>
            <a:r>
              <a:rPr lang="en-US" sz="1200" kern="1200">
                <a:solidFill>
                  <a:schemeClr val="tx1"/>
                </a:solidFill>
                <a:effectLst/>
                <a:latin typeface="+mn-lt"/>
                <a:ea typeface="+mn-ea"/>
                <a:cs typeface="+mn-cs"/>
              </a:rPr>
              <a:t> tích cực tham gia các diễn đàn quốc tế và tăng cường hợp tác đa phương và song phương để chia sẻ kinh nghiệm, nguồn lực và phương pháp hiệu quả trong việc xóa bỏ lao động trẻ em. </a:t>
            </a:r>
          </a:p>
          <a:p>
            <a:r>
              <a:rPr lang="en-US" sz="1200" i="1" kern="1200">
                <a:solidFill>
                  <a:schemeClr val="tx1"/>
                </a:solidFill>
                <a:effectLst/>
                <a:latin typeface="+mn-lt"/>
                <a:ea typeface="+mn-ea"/>
                <a:cs typeface="+mn-cs"/>
              </a:rPr>
              <a:t>6. Tiếp tục triển khai hoàn thiện các nghiên cứu quốc gia</a:t>
            </a:r>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cần nghiên cứu thể triển khai các cuộc khảo sát chuyên sâu để cung cấp thêm các bằng chứng cần thiết làm cơ sở để đánh giá đầy đủ, thực chất và toàn diện về các vấn đề lao động trẻ em từ đó xây dựng các giải pháp phòng ngừa hiệu quả và thiết thực.</a:t>
            </a:r>
          </a:p>
          <a:p>
            <a:r>
              <a:rPr lang="en-US" sz="1200" kern="1200">
                <a:solidFill>
                  <a:schemeClr val="tx1"/>
                </a:solidFill>
                <a:effectLst/>
                <a:latin typeface="+mn-lt"/>
                <a:ea typeface="+mn-ea"/>
                <a:cs typeface="+mn-cs"/>
              </a:rPr>
              <a:t>Tóm lại, việc xóa bỏ tình trạng lao động trẻ em là một nhiệm vụ đầy thách thức và đòi hỏi sự tham gia tích cực của toàn hệ thống chính trị, của mỗi tổ chức và của từng cá nhân. Sự phối hợp và cam kết mạnh mẽ từ tất cả các bên sẽ góp phần cải thiện và xóa bỏ tình trạng lao động trẻ em, tạo điều kiện cho trẻ em phát triển toàn diện nhất để “không ai bị bỏ lại phía sau”.</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0251AE4-CEF4-4B20-8549-481F8296B67C}" type="slidenum">
              <a:rPr lang="en-US" smtClean="0"/>
              <a:t>42</a:t>
            </a:fld>
            <a:endParaRPr lang="en-US"/>
          </a:p>
        </p:txBody>
      </p:sp>
    </p:spTree>
    <p:extLst>
      <p:ext uri="{BB962C8B-B14F-4D97-AF65-F5344CB8AC3E}">
        <p14:creationId xmlns:p14="http://schemas.microsoft.com/office/powerpoint/2010/main" val="1565350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28600" indent="-228600">
              <a:buAutoNum type="arabicPeriod"/>
            </a:pPr>
            <a:r>
              <a:rPr lang="en-US" sz="1200" i="1" kern="1200">
                <a:solidFill>
                  <a:schemeClr val="tx1"/>
                </a:solidFill>
                <a:effectLst/>
                <a:latin typeface="+mn-lt"/>
                <a:ea typeface="+mn-ea"/>
                <a:cs typeface="+mn-cs"/>
              </a:rPr>
              <a:t>Tiếp tục hoàn thiện hệ thống pháp luật:</a:t>
            </a:r>
            <a:r>
              <a:rPr lang="en-US" sz="1200" kern="1200">
                <a:solidFill>
                  <a:schemeClr val="tx1"/>
                </a:solidFill>
                <a:effectLst/>
                <a:latin typeface="+mn-lt"/>
                <a:ea typeface="+mn-ea"/>
                <a:cs typeface="+mn-cs"/>
              </a:rPr>
              <a:t> Mặc dù hệ thống pháp luật chính sách về lao động trẻ em ở Việt Nam được xây dựng khá đầy đủ và ngày càng hoàn thiện nhưng tình trạng này vẫn còn tồn tại. Vì vậy chúng ta cần tiếp tục rà soát các quy định hiện hành trên cơ sở xem xét thực trạng và đặc điểm lao động trẻ em và những vướng mắc trong công tác quản lý, phòng ngừa lao động trẻ em để kịp thời đề xuất và hoàn thiện chính sách pháp luật đảm bảo phù hợp với khuyến nghị quốc tế và theo kịp với tình hình thực tiễn của Việt Nam. Bên cạnh đó, cần tăng cường các biện pháp kiểm tra giám sát để đảm bảo việc tuân thủ quy định không sử dụng lao động trẻ em. </a:t>
            </a:r>
          </a:p>
          <a:p>
            <a:pPr marL="0" indent="0">
              <a:buNone/>
            </a:pPr>
            <a:r>
              <a:rPr lang="en-US" sz="1200" kern="1200">
                <a:solidFill>
                  <a:schemeClr val="tx1"/>
                </a:solidFill>
                <a:effectLst/>
                <a:latin typeface="+mn-lt"/>
                <a:ea typeface="+mn-ea"/>
                <a:cs typeface="+mn-cs"/>
              </a:rPr>
              <a:t>2. </a:t>
            </a:r>
            <a:r>
              <a:rPr lang="en-US" sz="1200" i="1" kern="1200">
                <a:solidFill>
                  <a:schemeClr val="tx1"/>
                </a:solidFill>
                <a:effectLst/>
                <a:latin typeface="+mn-lt"/>
                <a:ea typeface="+mn-ea"/>
                <a:cs typeface="+mn-cs"/>
              </a:rPr>
              <a:t>Kiên trì đổi mới căn bản, toàn diện giáo dục đào tạo,</a:t>
            </a:r>
            <a:r>
              <a:rPr lang="en-US" sz="1200" kern="1200">
                <a:solidFill>
                  <a:schemeClr val="tx1"/>
                </a:solidFill>
                <a:effectLst/>
                <a:latin typeface="+mn-lt"/>
                <a:ea typeface="+mn-ea"/>
                <a:cs typeface="+mn-cs"/>
              </a:rPr>
              <a:t> thực hiện tốt nhiệm vụ giáo dục bắt buộc đối với học sinh tiểu học, tiến tới phổ cập giáo dục trung học cơ sở và trung học phổ thông, tạo cơ hội cho tất cả trẻ em trong độ tuổi đi học đều được đến trường. </a:t>
            </a:r>
          </a:p>
          <a:p>
            <a:r>
              <a:rPr lang="en-US" sz="1200" i="1" kern="1200">
                <a:solidFill>
                  <a:schemeClr val="tx1"/>
                </a:solidFill>
                <a:effectLst/>
                <a:latin typeface="+mn-lt"/>
                <a:ea typeface="+mn-ea"/>
                <a:cs typeface="+mn-cs"/>
              </a:rPr>
              <a:t>3. Nghiên cứu thực hiện các chính sách hỗ trợ đối với chủ hộ. </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có mối quan hệ chặt chẽ giữa các đặc điểm cơ bản của chủ hộ đối với tình trạng lao động trẻ em. Chủ hộ có trình độ chuyên môn kỹ thuật càng cao thì khả năng trẻ sống trong hộ đó trở thành lao động trẻ em càng thấp; chủ hộ làm công việc phi chính thức thì khả năng trẻ trong hộ này trở thành lao động trẻ em cao hơn 1,30 lần so với trẻ sống trong hộ có chủ hộ làm công việc chính thức; </a:t>
            </a:r>
          </a:p>
          <a:p>
            <a:r>
              <a:rPr lang="en-US" sz="1200" i="1" kern="1200">
                <a:solidFill>
                  <a:schemeClr val="tx1"/>
                </a:solidFill>
                <a:effectLst/>
                <a:latin typeface="+mn-lt"/>
                <a:ea typeface="+mn-ea"/>
                <a:cs typeface="+mn-cs"/>
              </a:rPr>
              <a:t>4. Nâng cao nhận thức cộng đồng</a:t>
            </a:r>
            <a:r>
              <a:rPr lang="en-US" sz="1200" kern="1200">
                <a:solidFill>
                  <a:schemeClr val="tx1"/>
                </a:solidFill>
                <a:effectLst/>
                <a:latin typeface="+mn-lt"/>
                <a:ea typeface="+mn-ea"/>
                <a:cs typeface="+mn-cs"/>
              </a:rPr>
              <a:t> thông qua việc tuyên truyền về tác hại của lao động trẻ em, truyền thông các chính sách pháp luật và các chế tài đối với hành vi sử dụng lao động trẻ em. </a:t>
            </a:r>
            <a:endParaRPr lang="en-US" sz="1200" i="1" kern="1200">
              <a:solidFill>
                <a:schemeClr val="tx1"/>
              </a:solidFill>
              <a:effectLst/>
              <a:latin typeface="+mn-lt"/>
              <a:ea typeface="+mn-ea"/>
              <a:cs typeface="+mn-cs"/>
            </a:endParaRPr>
          </a:p>
          <a:p>
            <a:r>
              <a:rPr lang="en-US" sz="1200" i="1" kern="1200">
                <a:solidFill>
                  <a:schemeClr val="tx1"/>
                </a:solidFill>
                <a:effectLst/>
                <a:latin typeface="+mn-lt"/>
                <a:ea typeface="+mn-ea"/>
                <a:cs typeface="+mn-cs"/>
              </a:rPr>
              <a:t> 5. Tăng cường hợp tác quốc tế:</a:t>
            </a:r>
            <a:r>
              <a:rPr lang="en-US" sz="1200" kern="1200">
                <a:solidFill>
                  <a:schemeClr val="tx1"/>
                </a:solidFill>
                <a:effectLst/>
                <a:latin typeface="+mn-lt"/>
                <a:ea typeface="+mn-ea"/>
                <a:cs typeface="+mn-cs"/>
              </a:rPr>
              <a:t> tích cực tham gia các diễn đàn quốc tế và tăng cường hợp tác đa phương và song phương để chia sẻ kinh nghiệm, nguồn lực và phương pháp hiệu quả trong việc xóa bỏ lao động trẻ em. </a:t>
            </a:r>
          </a:p>
          <a:p>
            <a:r>
              <a:rPr lang="en-US" sz="1200" i="1" kern="1200">
                <a:solidFill>
                  <a:schemeClr val="tx1"/>
                </a:solidFill>
                <a:effectLst/>
                <a:latin typeface="+mn-lt"/>
                <a:ea typeface="+mn-ea"/>
                <a:cs typeface="+mn-cs"/>
              </a:rPr>
              <a:t>6. Tiếp tục triển khai hoàn thiện các nghiên cứu quốc gia</a:t>
            </a:r>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cần nghiên cứu thể triển khai các cuộc khảo sát chuyên sâu để cung cấp thêm các bằng chứng cần thiết làm cơ sở để đánh giá đầy đủ, thực chất và toàn diện về các vấn đề lao động trẻ em từ đó xây dựng các giải pháp phòng ngừa hiệu quả và thiết thực.</a:t>
            </a:r>
          </a:p>
          <a:p>
            <a:r>
              <a:rPr lang="en-US" sz="1200" kern="1200">
                <a:solidFill>
                  <a:schemeClr val="tx1"/>
                </a:solidFill>
                <a:effectLst/>
                <a:latin typeface="+mn-lt"/>
                <a:ea typeface="+mn-ea"/>
                <a:cs typeface="+mn-cs"/>
              </a:rPr>
              <a:t>Tóm lại, việc xóa bỏ tình trạng lao động trẻ em là một nhiệm vụ đầy thách thức và đòi hỏi sự tham gia tích cực của toàn hệ thống chính trị, của mỗi tổ chức và của từng cá nhân. Sự phối hợp và cam kết mạnh mẽ từ tất cả các bên sẽ góp phần cải thiện và xóa bỏ tình trạng lao động trẻ em, tạo điều kiện cho trẻ em phát triển toàn diện nhất để “không ai bị bỏ lại phía sau”.</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0251AE4-CEF4-4B20-8549-481F8296B67C}" type="slidenum">
              <a:rPr lang="en-US" smtClean="0"/>
              <a:t>43</a:t>
            </a:fld>
            <a:endParaRPr lang="en-US"/>
          </a:p>
        </p:txBody>
      </p:sp>
    </p:spTree>
    <p:extLst>
      <p:ext uri="{BB962C8B-B14F-4D97-AF65-F5344CB8AC3E}">
        <p14:creationId xmlns:p14="http://schemas.microsoft.com/office/powerpoint/2010/main" val="16359401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28600" indent="-228600">
              <a:buAutoNum type="arabicPeriod"/>
            </a:pPr>
            <a:r>
              <a:rPr lang="en-US" sz="1200" i="1" kern="1200">
                <a:solidFill>
                  <a:schemeClr val="tx1"/>
                </a:solidFill>
                <a:effectLst/>
                <a:latin typeface="+mn-lt"/>
                <a:ea typeface="+mn-ea"/>
                <a:cs typeface="+mn-cs"/>
              </a:rPr>
              <a:t>Tiếp tục hoàn thiện hệ thống pháp luật:</a:t>
            </a:r>
            <a:r>
              <a:rPr lang="en-US" sz="1200" kern="1200">
                <a:solidFill>
                  <a:schemeClr val="tx1"/>
                </a:solidFill>
                <a:effectLst/>
                <a:latin typeface="+mn-lt"/>
                <a:ea typeface="+mn-ea"/>
                <a:cs typeface="+mn-cs"/>
              </a:rPr>
              <a:t> Mặc dù hệ thống pháp luật chính sách về lao động trẻ em ở Việt Nam được xây dựng khá đầy đủ và ngày càng hoàn thiện nhưng tình trạng này vẫn còn tồn tại. Vì vậy chúng ta cần tiếp tục rà soát các quy định hiện hành trên cơ sở xem xét thực trạng và đặc điểm lao động trẻ em và những vướng mắc trong công tác quản lý, phòng ngừa lao động trẻ em để kịp thời đề xuất và hoàn thiện chính sách pháp luật đảm bảo phù hợp với khuyến nghị quốc tế và theo kịp với tình hình thực tiễn của Việt Nam. Bên cạnh đó, cần tăng cường các biện pháp kiểm tra giám sát để đảm bảo việc tuân thủ quy định không sử dụng lao động trẻ em. </a:t>
            </a:r>
          </a:p>
          <a:p>
            <a:pPr marL="0" indent="0">
              <a:buNone/>
            </a:pPr>
            <a:r>
              <a:rPr lang="en-US" sz="1200" kern="1200">
                <a:solidFill>
                  <a:schemeClr val="tx1"/>
                </a:solidFill>
                <a:effectLst/>
                <a:latin typeface="+mn-lt"/>
                <a:ea typeface="+mn-ea"/>
                <a:cs typeface="+mn-cs"/>
              </a:rPr>
              <a:t>2. </a:t>
            </a:r>
            <a:r>
              <a:rPr lang="en-US" sz="1200" i="1" kern="1200">
                <a:solidFill>
                  <a:schemeClr val="tx1"/>
                </a:solidFill>
                <a:effectLst/>
                <a:latin typeface="+mn-lt"/>
                <a:ea typeface="+mn-ea"/>
                <a:cs typeface="+mn-cs"/>
              </a:rPr>
              <a:t>Kiên trì đổi mới căn bản, toàn diện giáo dục đào tạo,</a:t>
            </a:r>
            <a:r>
              <a:rPr lang="en-US" sz="1200" kern="1200">
                <a:solidFill>
                  <a:schemeClr val="tx1"/>
                </a:solidFill>
                <a:effectLst/>
                <a:latin typeface="+mn-lt"/>
                <a:ea typeface="+mn-ea"/>
                <a:cs typeface="+mn-cs"/>
              </a:rPr>
              <a:t> thực hiện tốt nhiệm vụ giáo dục bắt buộc đối với học sinh tiểu học, tiến tới phổ cập giáo dục trung học cơ sở và trung học phổ thông, tạo cơ hội cho tất cả trẻ em trong độ tuổi đi học đều được đến trường. </a:t>
            </a:r>
          </a:p>
          <a:p>
            <a:r>
              <a:rPr lang="en-US" sz="1200" i="1" kern="1200">
                <a:solidFill>
                  <a:schemeClr val="tx1"/>
                </a:solidFill>
                <a:effectLst/>
                <a:latin typeface="+mn-lt"/>
                <a:ea typeface="+mn-ea"/>
                <a:cs typeface="+mn-cs"/>
              </a:rPr>
              <a:t>3. Nghiên cứu thực hiện các chính sách hỗ trợ đối với chủ hộ. </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có mối quan hệ chặt chẽ giữa các đặc điểm cơ bản của chủ hộ đối với tình trạng lao động trẻ em. Chủ hộ có trình độ chuyên môn kỹ thuật càng cao thì khả năng trẻ sống trong hộ đó trở thành lao động trẻ em càng thấp; chủ hộ làm công việc phi chính thức thì khả năng trẻ trong hộ này trở thành lao động trẻ em cao hơn 1,30 lần so với trẻ sống trong hộ có chủ hộ làm công việc chính thức; </a:t>
            </a:r>
          </a:p>
          <a:p>
            <a:r>
              <a:rPr lang="en-US" sz="1200" i="1" kern="1200">
                <a:solidFill>
                  <a:schemeClr val="tx1"/>
                </a:solidFill>
                <a:effectLst/>
                <a:latin typeface="+mn-lt"/>
                <a:ea typeface="+mn-ea"/>
                <a:cs typeface="+mn-cs"/>
              </a:rPr>
              <a:t>4. Nâng cao nhận thức cộng đồng</a:t>
            </a:r>
            <a:r>
              <a:rPr lang="en-US" sz="1200" kern="1200">
                <a:solidFill>
                  <a:schemeClr val="tx1"/>
                </a:solidFill>
                <a:effectLst/>
                <a:latin typeface="+mn-lt"/>
                <a:ea typeface="+mn-ea"/>
                <a:cs typeface="+mn-cs"/>
              </a:rPr>
              <a:t> thông qua việc tuyên truyền về tác hại của lao động trẻ em, truyền thông các chính sách pháp luật và các chế tài đối với hành vi sử dụng lao động trẻ em. </a:t>
            </a:r>
            <a:endParaRPr lang="en-US" sz="1200" i="1" kern="1200">
              <a:solidFill>
                <a:schemeClr val="tx1"/>
              </a:solidFill>
              <a:effectLst/>
              <a:latin typeface="+mn-lt"/>
              <a:ea typeface="+mn-ea"/>
              <a:cs typeface="+mn-cs"/>
            </a:endParaRPr>
          </a:p>
          <a:p>
            <a:r>
              <a:rPr lang="en-US" sz="1200" i="1" kern="1200">
                <a:solidFill>
                  <a:schemeClr val="tx1"/>
                </a:solidFill>
                <a:effectLst/>
                <a:latin typeface="+mn-lt"/>
                <a:ea typeface="+mn-ea"/>
                <a:cs typeface="+mn-cs"/>
              </a:rPr>
              <a:t> 5. Tăng cường hợp tác quốc tế:</a:t>
            </a:r>
            <a:r>
              <a:rPr lang="en-US" sz="1200" kern="1200">
                <a:solidFill>
                  <a:schemeClr val="tx1"/>
                </a:solidFill>
                <a:effectLst/>
                <a:latin typeface="+mn-lt"/>
                <a:ea typeface="+mn-ea"/>
                <a:cs typeface="+mn-cs"/>
              </a:rPr>
              <a:t> tích cực tham gia các diễn đàn quốc tế và tăng cường hợp tác đa phương và song phương để chia sẻ kinh nghiệm, nguồn lực và phương pháp hiệu quả trong việc xóa bỏ lao động trẻ em. </a:t>
            </a:r>
          </a:p>
          <a:p>
            <a:r>
              <a:rPr lang="en-US" sz="1200" i="1" kern="1200">
                <a:solidFill>
                  <a:schemeClr val="tx1"/>
                </a:solidFill>
                <a:effectLst/>
                <a:latin typeface="+mn-lt"/>
                <a:ea typeface="+mn-ea"/>
                <a:cs typeface="+mn-cs"/>
              </a:rPr>
              <a:t>6. Tiếp tục triển khai hoàn thiện các nghiên cứu quốc gia</a:t>
            </a:r>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cần nghiên cứu thể triển khai các cuộc khảo sát chuyên sâu để cung cấp thêm các bằng chứng cần thiết làm cơ sở để đánh giá đầy đủ, thực chất và toàn diện về các vấn đề lao động trẻ em từ đó xây dựng các giải pháp phòng ngừa hiệu quả và thiết thực.</a:t>
            </a:r>
          </a:p>
          <a:p>
            <a:r>
              <a:rPr lang="en-US" sz="1200" kern="1200">
                <a:solidFill>
                  <a:schemeClr val="tx1"/>
                </a:solidFill>
                <a:effectLst/>
                <a:latin typeface="+mn-lt"/>
                <a:ea typeface="+mn-ea"/>
                <a:cs typeface="+mn-cs"/>
              </a:rPr>
              <a:t>Tóm lại, việc xóa bỏ tình trạng lao động trẻ em là một nhiệm vụ đầy thách thức và đòi hỏi sự tham gia tích cực của toàn hệ thống chính trị, của mỗi tổ chức và của từng cá nhân. Sự phối hợp và cam kết mạnh mẽ từ tất cả các bên sẽ góp phần cải thiện và xóa bỏ tình trạng lao động trẻ em, tạo điều kiện cho trẻ em phát triển toàn diện nhất để “không ai bị bỏ lại phía sau”.</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0251AE4-CEF4-4B20-8549-481F8296B67C}" type="slidenum">
              <a:rPr lang="en-US" smtClean="0"/>
              <a:t>44</a:t>
            </a:fld>
            <a:endParaRPr lang="en-US"/>
          </a:p>
        </p:txBody>
      </p:sp>
    </p:spTree>
    <p:extLst>
      <p:ext uri="{BB962C8B-B14F-4D97-AF65-F5344CB8AC3E}">
        <p14:creationId xmlns:p14="http://schemas.microsoft.com/office/powerpoint/2010/main" val="135169714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28600" indent="-228600">
              <a:buAutoNum type="arabicPeriod"/>
            </a:pPr>
            <a:r>
              <a:rPr lang="en-US" sz="1200" i="1" kern="1200">
                <a:solidFill>
                  <a:schemeClr val="tx1"/>
                </a:solidFill>
                <a:effectLst/>
                <a:latin typeface="+mn-lt"/>
                <a:ea typeface="+mn-ea"/>
                <a:cs typeface="+mn-cs"/>
              </a:rPr>
              <a:t>Tiếp tục hoàn thiện hệ thống pháp luật:</a:t>
            </a:r>
            <a:r>
              <a:rPr lang="en-US" sz="1200" kern="1200">
                <a:solidFill>
                  <a:schemeClr val="tx1"/>
                </a:solidFill>
                <a:effectLst/>
                <a:latin typeface="+mn-lt"/>
                <a:ea typeface="+mn-ea"/>
                <a:cs typeface="+mn-cs"/>
              </a:rPr>
              <a:t> Mặc dù hệ thống pháp luật chính sách về lao động trẻ em ở Việt Nam được xây dựng khá đầy đủ và ngày càng hoàn thiện nhưng tình trạng này vẫn còn tồn tại. Vì vậy chúng ta cần tiếp tục rà soát các quy định hiện hành trên cơ sở xem xét thực trạng và đặc điểm lao động trẻ em và những vướng mắc trong công tác quản lý, phòng ngừa lao động trẻ em để kịp thời đề xuất và hoàn thiện chính sách pháp luật đảm bảo phù hợp với khuyến nghị quốc tế và theo kịp với tình hình thực tiễn của Việt Nam. Bên cạnh đó, cần tăng cường các biện pháp kiểm tra giám sát để đảm bảo việc tuân thủ quy định không sử dụng lao động trẻ em. </a:t>
            </a:r>
          </a:p>
          <a:p>
            <a:pPr marL="0" indent="0">
              <a:buNone/>
            </a:pPr>
            <a:r>
              <a:rPr lang="en-US" sz="1200" kern="1200">
                <a:solidFill>
                  <a:schemeClr val="tx1"/>
                </a:solidFill>
                <a:effectLst/>
                <a:latin typeface="+mn-lt"/>
                <a:ea typeface="+mn-ea"/>
                <a:cs typeface="+mn-cs"/>
              </a:rPr>
              <a:t>2. </a:t>
            </a:r>
            <a:r>
              <a:rPr lang="en-US" sz="1200" i="1" kern="1200">
                <a:solidFill>
                  <a:schemeClr val="tx1"/>
                </a:solidFill>
                <a:effectLst/>
                <a:latin typeface="+mn-lt"/>
                <a:ea typeface="+mn-ea"/>
                <a:cs typeface="+mn-cs"/>
              </a:rPr>
              <a:t>Kiên trì đổi mới căn bản, toàn diện giáo dục đào tạo,</a:t>
            </a:r>
            <a:r>
              <a:rPr lang="en-US" sz="1200" kern="1200">
                <a:solidFill>
                  <a:schemeClr val="tx1"/>
                </a:solidFill>
                <a:effectLst/>
                <a:latin typeface="+mn-lt"/>
                <a:ea typeface="+mn-ea"/>
                <a:cs typeface="+mn-cs"/>
              </a:rPr>
              <a:t> thực hiện tốt nhiệm vụ giáo dục bắt buộc đối với học sinh tiểu học, tiến tới phổ cập giáo dục trung học cơ sở và trung học phổ thông, tạo cơ hội cho tất cả trẻ em trong độ tuổi đi học đều được đến trường. </a:t>
            </a:r>
          </a:p>
          <a:p>
            <a:r>
              <a:rPr lang="en-US" sz="1200" i="1" kern="1200">
                <a:solidFill>
                  <a:schemeClr val="tx1"/>
                </a:solidFill>
                <a:effectLst/>
                <a:latin typeface="+mn-lt"/>
                <a:ea typeface="+mn-ea"/>
                <a:cs typeface="+mn-cs"/>
              </a:rPr>
              <a:t>3. Nghiên cứu thực hiện các chính sách hỗ trợ đối với chủ hộ. </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có mối quan hệ chặt chẽ giữa các đặc điểm cơ bản của chủ hộ đối với tình trạng lao động trẻ em. Chủ hộ có trình độ chuyên môn kỹ thuật càng cao thì khả năng trẻ sống trong hộ đó trở thành lao động trẻ em càng thấp; chủ hộ làm công việc phi chính thức thì khả năng trẻ trong hộ này trở thành lao động trẻ em cao hơn 1,30 lần so với trẻ sống trong hộ có chủ hộ làm công việc chính thức; </a:t>
            </a:r>
          </a:p>
          <a:p>
            <a:r>
              <a:rPr lang="en-US" sz="1200" i="1" kern="1200">
                <a:solidFill>
                  <a:schemeClr val="tx1"/>
                </a:solidFill>
                <a:effectLst/>
                <a:latin typeface="+mn-lt"/>
                <a:ea typeface="+mn-ea"/>
                <a:cs typeface="+mn-cs"/>
              </a:rPr>
              <a:t>4. Nâng cao nhận thức cộng đồng</a:t>
            </a:r>
            <a:r>
              <a:rPr lang="en-US" sz="1200" kern="1200">
                <a:solidFill>
                  <a:schemeClr val="tx1"/>
                </a:solidFill>
                <a:effectLst/>
                <a:latin typeface="+mn-lt"/>
                <a:ea typeface="+mn-ea"/>
                <a:cs typeface="+mn-cs"/>
              </a:rPr>
              <a:t> thông qua việc tuyên truyền về tác hại của lao động trẻ em, truyền thông các chính sách pháp luật và các chế tài đối với hành vi sử dụng lao động trẻ em. </a:t>
            </a:r>
            <a:endParaRPr lang="en-US" sz="1200" i="1" kern="1200">
              <a:solidFill>
                <a:schemeClr val="tx1"/>
              </a:solidFill>
              <a:effectLst/>
              <a:latin typeface="+mn-lt"/>
              <a:ea typeface="+mn-ea"/>
              <a:cs typeface="+mn-cs"/>
            </a:endParaRPr>
          </a:p>
          <a:p>
            <a:r>
              <a:rPr lang="en-US" sz="1200" i="1" kern="1200">
                <a:solidFill>
                  <a:schemeClr val="tx1"/>
                </a:solidFill>
                <a:effectLst/>
                <a:latin typeface="+mn-lt"/>
                <a:ea typeface="+mn-ea"/>
                <a:cs typeface="+mn-cs"/>
              </a:rPr>
              <a:t> 5. Tăng cường hợp tác quốc tế:</a:t>
            </a:r>
            <a:r>
              <a:rPr lang="en-US" sz="1200" kern="1200">
                <a:solidFill>
                  <a:schemeClr val="tx1"/>
                </a:solidFill>
                <a:effectLst/>
                <a:latin typeface="+mn-lt"/>
                <a:ea typeface="+mn-ea"/>
                <a:cs typeface="+mn-cs"/>
              </a:rPr>
              <a:t> tích cực tham gia các diễn đàn quốc tế và tăng cường hợp tác đa phương và song phương để chia sẻ kinh nghiệm, nguồn lực và phương pháp hiệu quả trong việc xóa bỏ lao động trẻ em. </a:t>
            </a:r>
          </a:p>
          <a:p>
            <a:r>
              <a:rPr lang="en-US" sz="1200" i="1" kern="1200">
                <a:solidFill>
                  <a:schemeClr val="tx1"/>
                </a:solidFill>
                <a:effectLst/>
                <a:latin typeface="+mn-lt"/>
                <a:ea typeface="+mn-ea"/>
                <a:cs typeface="+mn-cs"/>
              </a:rPr>
              <a:t>6. Tiếp tục triển khai hoàn thiện các nghiên cứu quốc gia</a:t>
            </a:r>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cần nghiên cứu thể triển khai các cuộc khảo sát chuyên sâu để cung cấp thêm các bằng chứng cần thiết làm cơ sở để đánh giá đầy đủ, thực chất và toàn diện về các vấn đề lao động trẻ em từ đó xây dựng các giải pháp phòng ngừa hiệu quả và thiết thực.</a:t>
            </a:r>
          </a:p>
          <a:p>
            <a:r>
              <a:rPr lang="en-US" sz="1200" kern="1200">
                <a:solidFill>
                  <a:schemeClr val="tx1"/>
                </a:solidFill>
                <a:effectLst/>
                <a:latin typeface="+mn-lt"/>
                <a:ea typeface="+mn-ea"/>
                <a:cs typeface="+mn-cs"/>
              </a:rPr>
              <a:t>Tóm lại, việc xóa bỏ tình trạng lao động trẻ em là một nhiệm vụ đầy thách thức và đòi hỏi sự tham gia tích cực của toàn hệ thống chính trị, của mỗi tổ chức và của từng cá nhân. Sự phối hợp và cam kết mạnh mẽ từ tất cả các bên sẽ góp phần cải thiện và xóa bỏ tình trạng lao động trẻ em, tạo điều kiện cho trẻ em phát triển toàn diện nhất để “không ai bị bỏ lại phía sau”.</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0251AE4-CEF4-4B20-8549-481F8296B67C}" type="slidenum">
              <a:rPr lang="en-US" smtClean="0"/>
              <a:t>45</a:t>
            </a:fld>
            <a:endParaRPr lang="en-US"/>
          </a:p>
        </p:txBody>
      </p:sp>
    </p:spTree>
    <p:extLst>
      <p:ext uri="{BB962C8B-B14F-4D97-AF65-F5344CB8AC3E}">
        <p14:creationId xmlns:p14="http://schemas.microsoft.com/office/powerpoint/2010/main" val="368367672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28600" indent="-228600">
              <a:buAutoNum type="arabicPeriod"/>
            </a:pPr>
            <a:r>
              <a:rPr lang="en-US" sz="1200" i="1" kern="1200">
                <a:solidFill>
                  <a:schemeClr val="tx1"/>
                </a:solidFill>
                <a:effectLst/>
                <a:latin typeface="+mn-lt"/>
                <a:ea typeface="+mn-ea"/>
                <a:cs typeface="+mn-cs"/>
              </a:rPr>
              <a:t>Tiếp tục hoàn thiện hệ thống pháp luật:</a:t>
            </a:r>
            <a:r>
              <a:rPr lang="en-US" sz="1200" kern="1200">
                <a:solidFill>
                  <a:schemeClr val="tx1"/>
                </a:solidFill>
                <a:effectLst/>
                <a:latin typeface="+mn-lt"/>
                <a:ea typeface="+mn-ea"/>
                <a:cs typeface="+mn-cs"/>
              </a:rPr>
              <a:t> Mặc dù hệ thống pháp luật chính sách về lao động trẻ em ở Việt Nam được xây dựng khá đầy đủ và ngày càng hoàn thiện nhưng tình trạng này vẫn còn tồn tại. Vì vậy chúng ta cần tiếp tục rà soát các quy định hiện hành trên cơ sở xem xét thực trạng và đặc điểm lao động trẻ em và những vướng mắc trong công tác quản lý, phòng ngừa lao động trẻ em để kịp thời đề xuất và hoàn thiện chính sách pháp luật đảm bảo phù hợp với khuyến nghị quốc tế và theo kịp với tình hình thực tiễn của Việt Nam. Bên cạnh đó, cần tăng cường các biện pháp kiểm tra giám sát để đảm bảo việc tuân thủ quy định không sử dụng lao động trẻ em. </a:t>
            </a:r>
          </a:p>
          <a:p>
            <a:pPr marL="0" indent="0">
              <a:buNone/>
            </a:pPr>
            <a:r>
              <a:rPr lang="en-US" sz="1200" kern="1200">
                <a:solidFill>
                  <a:schemeClr val="tx1"/>
                </a:solidFill>
                <a:effectLst/>
                <a:latin typeface="+mn-lt"/>
                <a:ea typeface="+mn-ea"/>
                <a:cs typeface="+mn-cs"/>
              </a:rPr>
              <a:t>2. </a:t>
            </a:r>
            <a:r>
              <a:rPr lang="en-US" sz="1200" i="1" kern="1200">
                <a:solidFill>
                  <a:schemeClr val="tx1"/>
                </a:solidFill>
                <a:effectLst/>
                <a:latin typeface="+mn-lt"/>
                <a:ea typeface="+mn-ea"/>
                <a:cs typeface="+mn-cs"/>
              </a:rPr>
              <a:t>Kiên trì đổi mới căn bản, toàn diện giáo dục đào tạo,</a:t>
            </a:r>
            <a:r>
              <a:rPr lang="en-US" sz="1200" kern="1200">
                <a:solidFill>
                  <a:schemeClr val="tx1"/>
                </a:solidFill>
                <a:effectLst/>
                <a:latin typeface="+mn-lt"/>
                <a:ea typeface="+mn-ea"/>
                <a:cs typeface="+mn-cs"/>
              </a:rPr>
              <a:t> thực hiện tốt nhiệm vụ giáo dục bắt buộc đối với học sinh tiểu học, tiến tới phổ cập giáo dục trung học cơ sở và trung học phổ thông, tạo cơ hội cho tất cả trẻ em trong độ tuổi đi học đều được đến trường. </a:t>
            </a:r>
          </a:p>
          <a:p>
            <a:r>
              <a:rPr lang="en-US" sz="1200" i="1" kern="1200">
                <a:solidFill>
                  <a:schemeClr val="tx1"/>
                </a:solidFill>
                <a:effectLst/>
                <a:latin typeface="+mn-lt"/>
                <a:ea typeface="+mn-ea"/>
                <a:cs typeface="+mn-cs"/>
              </a:rPr>
              <a:t>3. Nghiên cứu thực hiện các chính sách hỗ trợ đối với chủ hộ. </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có mối quan hệ chặt chẽ giữa các đặc điểm cơ bản của chủ hộ đối với tình trạng lao động trẻ em. Chủ hộ có trình độ chuyên môn kỹ thuật càng cao thì khả năng trẻ sống trong hộ đó trở thành lao động trẻ em càng thấp; chủ hộ làm công việc phi chính thức thì khả năng trẻ trong hộ này trở thành lao động trẻ em cao hơn 1,30 lần so với trẻ sống trong hộ có chủ hộ làm công việc chính thức; </a:t>
            </a:r>
          </a:p>
          <a:p>
            <a:r>
              <a:rPr lang="en-US" sz="1200" i="1" kern="1200">
                <a:solidFill>
                  <a:schemeClr val="tx1"/>
                </a:solidFill>
                <a:effectLst/>
                <a:latin typeface="+mn-lt"/>
                <a:ea typeface="+mn-ea"/>
                <a:cs typeface="+mn-cs"/>
              </a:rPr>
              <a:t>4. Nâng cao nhận thức cộng đồng</a:t>
            </a:r>
            <a:r>
              <a:rPr lang="en-US" sz="1200" kern="1200">
                <a:solidFill>
                  <a:schemeClr val="tx1"/>
                </a:solidFill>
                <a:effectLst/>
                <a:latin typeface="+mn-lt"/>
                <a:ea typeface="+mn-ea"/>
                <a:cs typeface="+mn-cs"/>
              </a:rPr>
              <a:t> thông qua việc tuyên truyền về tác hại của lao động trẻ em, truyền thông các chính sách pháp luật và các chế tài đối với hành vi sử dụng lao động trẻ em. </a:t>
            </a:r>
            <a:endParaRPr lang="en-US" sz="1200" i="1" kern="1200">
              <a:solidFill>
                <a:schemeClr val="tx1"/>
              </a:solidFill>
              <a:effectLst/>
              <a:latin typeface="+mn-lt"/>
              <a:ea typeface="+mn-ea"/>
              <a:cs typeface="+mn-cs"/>
            </a:endParaRPr>
          </a:p>
          <a:p>
            <a:r>
              <a:rPr lang="en-US" sz="1200" i="1" kern="1200">
                <a:solidFill>
                  <a:schemeClr val="tx1"/>
                </a:solidFill>
                <a:effectLst/>
                <a:latin typeface="+mn-lt"/>
                <a:ea typeface="+mn-ea"/>
                <a:cs typeface="+mn-cs"/>
              </a:rPr>
              <a:t> 5. Tăng cường hợp tác quốc tế:</a:t>
            </a:r>
            <a:r>
              <a:rPr lang="en-US" sz="1200" kern="1200">
                <a:solidFill>
                  <a:schemeClr val="tx1"/>
                </a:solidFill>
                <a:effectLst/>
                <a:latin typeface="+mn-lt"/>
                <a:ea typeface="+mn-ea"/>
                <a:cs typeface="+mn-cs"/>
              </a:rPr>
              <a:t> tích cực tham gia các diễn đàn quốc tế và tăng cường hợp tác đa phương và song phương để chia sẻ kinh nghiệm, nguồn lực và phương pháp hiệu quả trong việc xóa bỏ lao động trẻ em. </a:t>
            </a:r>
          </a:p>
          <a:p>
            <a:r>
              <a:rPr lang="en-US" sz="1200" i="1" kern="1200">
                <a:solidFill>
                  <a:schemeClr val="tx1"/>
                </a:solidFill>
                <a:effectLst/>
                <a:latin typeface="+mn-lt"/>
                <a:ea typeface="+mn-ea"/>
                <a:cs typeface="+mn-cs"/>
              </a:rPr>
              <a:t>6. Tiếp tục triển khai hoàn thiện các nghiên cứu quốc gia</a:t>
            </a:r>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cần nghiên cứu thể triển khai các cuộc khảo sát chuyên sâu để cung cấp thêm các bằng chứng cần thiết làm cơ sở để đánh giá đầy đủ, thực chất và toàn diện về các vấn đề lao động trẻ em từ đó xây dựng các giải pháp phòng ngừa hiệu quả và thiết thực.</a:t>
            </a:r>
          </a:p>
          <a:p>
            <a:r>
              <a:rPr lang="en-US" sz="1200" kern="1200">
                <a:solidFill>
                  <a:schemeClr val="tx1"/>
                </a:solidFill>
                <a:effectLst/>
                <a:latin typeface="+mn-lt"/>
                <a:ea typeface="+mn-ea"/>
                <a:cs typeface="+mn-cs"/>
              </a:rPr>
              <a:t>Tóm lại, việc xóa bỏ tình trạng lao động trẻ em là một nhiệm vụ đầy thách thức và đòi hỏi sự tham gia tích cực của toàn hệ thống chính trị, của mỗi tổ chức và của từng cá nhân. Sự phối hợp và cam kết mạnh mẽ từ tất cả các bên sẽ góp phần cải thiện và xóa bỏ tình trạng lao động trẻ em, tạo điều kiện cho trẻ em phát triển toàn diện nhất để “không ai bị bỏ lại phía sau”.</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0251AE4-CEF4-4B20-8549-481F8296B67C}" type="slidenum">
              <a:rPr lang="en-US" smtClean="0"/>
              <a:t>46</a:t>
            </a:fld>
            <a:endParaRPr lang="en-US"/>
          </a:p>
        </p:txBody>
      </p:sp>
    </p:spTree>
    <p:extLst>
      <p:ext uri="{BB962C8B-B14F-4D97-AF65-F5344CB8AC3E}">
        <p14:creationId xmlns:p14="http://schemas.microsoft.com/office/powerpoint/2010/main" val="36766802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3"/>
        <p:cNvGrpSpPr/>
        <p:nvPr/>
      </p:nvGrpSpPr>
      <p:grpSpPr>
        <a:xfrm>
          <a:off x="0" y="0"/>
          <a:ext cx="0" cy="0"/>
          <a:chOff x="0" y="0"/>
          <a:chExt cx="0" cy="0"/>
        </a:xfrm>
      </p:grpSpPr>
      <p:sp>
        <p:nvSpPr>
          <p:cNvPr id="1214" name="Google Shape;1214;gc040bd3e7b_1_174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5" name="Google Shape;1215;gc040bd3e7b_1_174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746048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0"/>
        <p:cNvGrpSpPr/>
        <p:nvPr/>
      </p:nvGrpSpPr>
      <p:grpSpPr>
        <a:xfrm>
          <a:off x="0" y="0"/>
          <a:ext cx="0" cy="0"/>
          <a:chOff x="0" y="0"/>
          <a:chExt cx="0" cy="0"/>
        </a:xfrm>
      </p:grpSpPr>
      <p:sp>
        <p:nvSpPr>
          <p:cNvPr id="1341" name="Google Shape;1341;gc040bd3e7b_1_174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2" name="Google Shape;1342;gc040bd3e7b_1_174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8"/>
        <p:cNvGrpSpPr/>
        <p:nvPr/>
      </p:nvGrpSpPr>
      <p:grpSpPr>
        <a:xfrm>
          <a:off x="0" y="0"/>
          <a:ext cx="0" cy="0"/>
          <a:chOff x="0" y="0"/>
          <a:chExt cx="0" cy="0"/>
        </a:xfrm>
      </p:grpSpPr>
      <p:sp>
        <p:nvSpPr>
          <p:cNvPr id="1129" name="Google Shape;1129;gc040bd3e7b_1_170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0" name="Google Shape;1130;gc040bd3e7b_1_170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1"/>
        <p:cNvGrpSpPr/>
        <p:nvPr/>
      </p:nvGrpSpPr>
      <p:grpSpPr>
        <a:xfrm>
          <a:off x="0" y="0"/>
          <a:ext cx="0" cy="0"/>
          <a:chOff x="0" y="0"/>
          <a:chExt cx="0" cy="0"/>
        </a:xfrm>
      </p:grpSpPr>
      <p:sp>
        <p:nvSpPr>
          <p:cNvPr id="1192" name="Google Shape;1192;gc040bd3e7b_1_17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3" name="Google Shape;1193;gc040bd3e7b_1_17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p:cNvGrpSpPr/>
        <p:nvPr/>
      </p:nvGrpSpPr>
      <p:grpSpPr>
        <a:xfrm>
          <a:off x="0" y="0"/>
          <a:ext cx="0" cy="0"/>
          <a:chOff x="0" y="0"/>
          <a:chExt cx="0" cy="0"/>
        </a:xfrm>
      </p:grpSpPr>
      <p:sp>
        <p:nvSpPr>
          <p:cNvPr id="1229" name="Google Shape;1229;gc040bd3e7b_1_17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0" name="Google Shape;1230;gc040bd3e7b_1_17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p:cNvGrpSpPr/>
        <p:nvPr/>
      </p:nvGrpSpPr>
      <p:grpSpPr>
        <a:xfrm>
          <a:off x="0" y="0"/>
          <a:ext cx="0" cy="0"/>
          <a:chOff x="0" y="0"/>
          <a:chExt cx="0" cy="0"/>
        </a:xfrm>
      </p:grpSpPr>
      <p:sp>
        <p:nvSpPr>
          <p:cNvPr id="1229" name="Google Shape;1229;gc040bd3e7b_1_17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0" name="Google Shape;1230;gc040bd3e7b_1_17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94075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p:cNvGrpSpPr/>
        <p:nvPr/>
      </p:nvGrpSpPr>
      <p:grpSpPr>
        <a:xfrm>
          <a:off x="0" y="0"/>
          <a:ext cx="0" cy="0"/>
          <a:chOff x="0" y="0"/>
          <a:chExt cx="0" cy="0"/>
        </a:xfrm>
      </p:grpSpPr>
      <p:sp>
        <p:nvSpPr>
          <p:cNvPr id="1229" name="Google Shape;1229;gc040bd3e7b_1_17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0" name="Google Shape;1230;gc040bd3e7b_1_17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40195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FDF1EE"/>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921300" y="973175"/>
            <a:ext cx="6365400" cy="2052600"/>
          </a:xfrm>
          <a:prstGeom prst="rect">
            <a:avLst/>
          </a:prstGeom>
        </p:spPr>
        <p:txBody>
          <a:bodyPr spcFirstLastPara="1" wrap="square" lIns="91425" tIns="91425" rIns="91425" bIns="91425" anchor="b" anchorCtr="0">
            <a:normAutofit/>
          </a:bodyPr>
          <a:lstStyle>
            <a:lvl1pPr lvl="0">
              <a:spcBef>
                <a:spcPts val="0"/>
              </a:spcBef>
              <a:spcAft>
                <a:spcPts val="0"/>
              </a:spcAft>
              <a:buClr>
                <a:srgbClr val="FF744B"/>
              </a:buClr>
              <a:buSzPts val="5200"/>
              <a:buNone/>
              <a:defRPr sz="5200">
                <a:solidFill>
                  <a:srgbClr val="FF744B"/>
                </a:solidFill>
                <a:latin typeface="Allerta Stencil"/>
                <a:ea typeface="Allerta Stencil"/>
                <a:cs typeface="Allerta Stencil"/>
                <a:sym typeface="Allerta Stenci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921300" y="3024625"/>
            <a:ext cx="4774800" cy="537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2800"/>
              <a:buNone/>
              <a:defRPr>
                <a:latin typeface="Open Sans"/>
                <a:ea typeface="Open Sans"/>
                <a:cs typeface="Open Sans"/>
                <a:sym typeface="Open Sans"/>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11" name="Google Shape;11;p2"/>
          <p:cNvGrpSpPr/>
          <p:nvPr/>
        </p:nvGrpSpPr>
        <p:grpSpPr>
          <a:xfrm>
            <a:off x="8015823" y="252426"/>
            <a:ext cx="1228506" cy="2422260"/>
            <a:chOff x="6824190" y="51241"/>
            <a:chExt cx="1604002" cy="3162632"/>
          </a:xfrm>
        </p:grpSpPr>
        <p:sp>
          <p:nvSpPr>
            <p:cNvPr id="12" name="Google Shape;12;p2"/>
            <p:cNvSpPr/>
            <p:nvPr/>
          </p:nvSpPr>
          <p:spPr>
            <a:xfrm>
              <a:off x="6824190" y="309430"/>
              <a:ext cx="1604002" cy="1765249"/>
            </a:xfrm>
            <a:custGeom>
              <a:avLst/>
              <a:gdLst/>
              <a:ahLst/>
              <a:cxnLst/>
              <a:rect l="l" t="t" r="r" b="b"/>
              <a:pathLst>
                <a:path w="27000" h="29713" extrusionOk="0">
                  <a:moveTo>
                    <a:pt x="0" y="0"/>
                  </a:moveTo>
                  <a:lnTo>
                    <a:pt x="0" y="29713"/>
                  </a:lnTo>
                  <a:lnTo>
                    <a:pt x="27000" y="29713"/>
                  </a:lnTo>
                  <a:lnTo>
                    <a:pt x="27000" y="0"/>
                  </a:lnTo>
                  <a:close/>
                </a:path>
              </a:pathLst>
            </a:custGeom>
            <a:solidFill>
              <a:srgbClr val="FFA2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6824190" y="2495190"/>
              <a:ext cx="1604002" cy="221896"/>
            </a:xfrm>
            <a:custGeom>
              <a:avLst/>
              <a:gdLst/>
              <a:ahLst/>
              <a:cxnLst/>
              <a:rect l="l" t="t" r="r" b="b"/>
              <a:pathLst>
                <a:path w="27000" h="3735" extrusionOk="0">
                  <a:moveTo>
                    <a:pt x="0" y="1"/>
                  </a:moveTo>
                  <a:lnTo>
                    <a:pt x="0" y="3735"/>
                  </a:lnTo>
                  <a:lnTo>
                    <a:pt x="27000" y="3735"/>
                  </a:lnTo>
                  <a:lnTo>
                    <a:pt x="27000" y="1"/>
                  </a:lnTo>
                  <a:close/>
                </a:path>
              </a:pathLst>
            </a:custGeom>
            <a:solidFill>
              <a:srgbClr val="FF7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6824190" y="2991977"/>
              <a:ext cx="1604002" cy="221896"/>
            </a:xfrm>
            <a:custGeom>
              <a:avLst/>
              <a:gdLst/>
              <a:ahLst/>
              <a:cxnLst/>
              <a:rect l="l" t="t" r="r" b="b"/>
              <a:pathLst>
                <a:path w="27000" h="3735" extrusionOk="0">
                  <a:moveTo>
                    <a:pt x="0" y="0"/>
                  </a:moveTo>
                  <a:lnTo>
                    <a:pt x="0" y="3734"/>
                  </a:lnTo>
                  <a:lnTo>
                    <a:pt x="27000" y="3734"/>
                  </a:lnTo>
                  <a:lnTo>
                    <a:pt x="27000" y="0"/>
                  </a:lnTo>
                  <a:close/>
                </a:path>
              </a:pathLst>
            </a:custGeom>
            <a:solidFill>
              <a:srgbClr val="FF7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 name="Google Shape;15;p2"/>
            <p:cNvGrpSpPr/>
            <p:nvPr/>
          </p:nvGrpSpPr>
          <p:grpSpPr>
            <a:xfrm>
              <a:off x="7070672" y="51241"/>
              <a:ext cx="1020086" cy="665570"/>
              <a:chOff x="7070672" y="51241"/>
              <a:chExt cx="1020086" cy="665570"/>
            </a:xfrm>
          </p:grpSpPr>
          <p:sp>
            <p:nvSpPr>
              <p:cNvPr id="16" name="Google Shape;16;p2"/>
              <p:cNvSpPr/>
              <p:nvPr/>
            </p:nvSpPr>
            <p:spPr>
              <a:xfrm>
                <a:off x="8033786" y="51241"/>
                <a:ext cx="56972" cy="58816"/>
              </a:xfrm>
              <a:custGeom>
                <a:avLst/>
                <a:gdLst/>
                <a:ahLst/>
                <a:cxnLst/>
                <a:rect l="l" t="t" r="r" b="b"/>
                <a:pathLst>
                  <a:path w="959" h="990" extrusionOk="0">
                    <a:moveTo>
                      <a:pt x="479" y="0"/>
                    </a:moveTo>
                    <a:cubicBezTo>
                      <a:pt x="224" y="0"/>
                      <a:pt x="1" y="224"/>
                      <a:pt x="1" y="479"/>
                    </a:cubicBezTo>
                    <a:cubicBezTo>
                      <a:pt x="1" y="766"/>
                      <a:pt x="224" y="989"/>
                      <a:pt x="479" y="989"/>
                    </a:cubicBezTo>
                    <a:cubicBezTo>
                      <a:pt x="767" y="989"/>
                      <a:pt x="958" y="766"/>
                      <a:pt x="958" y="479"/>
                    </a:cubicBezTo>
                    <a:cubicBezTo>
                      <a:pt x="958" y="224"/>
                      <a:pt x="767"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8033786" y="254067"/>
                <a:ext cx="56972" cy="58875"/>
              </a:xfrm>
              <a:custGeom>
                <a:avLst/>
                <a:gdLst/>
                <a:ahLst/>
                <a:cxnLst/>
                <a:rect l="l" t="t" r="r" b="b"/>
                <a:pathLst>
                  <a:path w="959" h="991" extrusionOk="0">
                    <a:moveTo>
                      <a:pt x="479" y="1"/>
                    </a:moveTo>
                    <a:cubicBezTo>
                      <a:pt x="224" y="1"/>
                      <a:pt x="1" y="224"/>
                      <a:pt x="1" y="480"/>
                    </a:cubicBezTo>
                    <a:cubicBezTo>
                      <a:pt x="1" y="767"/>
                      <a:pt x="224" y="990"/>
                      <a:pt x="479" y="990"/>
                    </a:cubicBezTo>
                    <a:cubicBezTo>
                      <a:pt x="767" y="990"/>
                      <a:pt x="958" y="767"/>
                      <a:pt x="958" y="480"/>
                    </a:cubicBezTo>
                    <a:cubicBezTo>
                      <a:pt x="958" y="224"/>
                      <a:pt x="767"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8033786" y="456952"/>
                <a:ext cx="56972" cy="56974"/>
              </a:xfrm>
              <a:custGeom>
                <a:avLst/>
                <a:gdLst/>
                <a:ahLst/>
                <a:cxnLst/>
                <a:rect l="l" t="t" r="r" b="b"/>
                <a:pathLst>
                  <a:path w="959" h="959" extrusionOk="0">
                    <a:moveTo>
                      <a:pt x="479" y="1"/>
                    </a:moveTo>
                    <a:cubicBezTo>
                      <a:pt x="224" y="1"/>
                      <a:pt x="1" y="224"/>
                      <a:pt x="1" y="480"/>
                    </a:cubicBezTo>
                    <a:cubicBezTo>
                      <a:pt x="1" y="767"/>
                      <a:pt x="224" y="958"/>
                      <a:pt x="479" y="958"/>
                    </a:cubicBezTo>
                    <a:cubicBezTo>
                      <a:pt x="767" y="958"/>
                      <a:pt x="958" y="767"/>
                      <a:pt x="958" y="480"/>
                    </a:cubicBezTo>
                    <a:cubicBezTo>
                      <a:pt x="958" y="224"/>
                      <a:pt x="767"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7070672" y="51241"/>
                <a:ext cx="56912" cy="58816"/>
              </a:xfrm>
              <a:custGeom>
                <a:avLst/>
                <a:gdLst/>
                <a:ahLst/>
                <a:cxnLst/>
                <a:rect l="l" t="t" r="r" b="b"/>
                <a:pathLst>
                  <a:path w="958" h="990" extrusionOk="0">
                    <a:moveTo>
                      <a:pt x="479" y="0"/>
                    </a:moveTo>
                    <a:cubicBezTo>
                      <a:pt x="192" y="0"/>
                      <a:pt x="0" y="224"/>
                      <a:pt x="0" y="479"/>
                    </a:cubicBezTo>
                    <a:cubicBezTo>
                      <a:pt x="0" y="766"/>
                      <a:pt x="192" y="989"/>
                      <a:pt x="479" y="989"/>
                    </a:cubicBezTo>
                    <a:cubicBezTo>
                      <a:pt x="734" y="989"/>
                      <a:pt x="958" y="766"/>
                      <a:pt x="958" y="479"/>
                    </a:cubicBezTo>
                    <a:cubicBezTo>
                      <a:pt x="958" y="224"/>
                      <a:pt x="734"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7391056" y="51241"/>
                <a:ext cx="58813" cy="58816"/>
              </a:xfrm>
              <a:custGeom>
                <a:avLst/>
                <a:gdLst/>
                <a:ahLst/>
                <a:cxnLst/>
                <a:rect l="l" t="t" r="r" b="b"/>
                <a:pathLst>
                  <a:path w="990" h="990" extrusionOk="0">
                    <a:moveTo>
                      <a:pt x="479" y="0"/>
                    </a:moveTo>
                    <a:cubicBezTo>
                      <a:pt x="224" y="0"/>
                      <a:pt x="1" y="224"/>
                      <a:pt x="1" y="479"/>
                    </a:cubicBezTo>
                    <a:cubicBezTo>
                      <a:pt x="1" y="766"/>
                      <a:pt x="224" y="989"/>
                      <a:pt x="479" y="989"/>
                    </a:cubicBezTo>
                    <a:cubicBezTo>
                      <a:pt x="767" y="989"/>
                      <a:pt x="990" y="766"/>
                      <a:pt x="990" y="479"/>
                    </a:cubicBezTo>
                    <a:cubicBezTo>
                      <a:pt x="990" y="224"/>
                      <a:pt x="767"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7713401" y="51241"/>
                <a:ext cx="56912" cy="58816"/>
              </a:xfrm>
              <a:custGeom>
                <a:avLst/>
                <a:gdLst/>
                <a:ahLst/>
                <a:cxnLst/>
                <a:rect l="l" t="t" r="r" b="b"/>
                <a:pathLst>
                  <a:path w="958" h="990" extrusionOk="0">
                    <a:moveTo>
                      <a:pt x="479" y="0"/>
                    </a:moveTo>
                    <a:cubicBezTo>
                      <a:pt x="192" y="0"/>
                      <a:pt x="0" y="224"/>
                      <a:pt x="0" y="479"/>
                    </a:cubicBezTo>
                    <a:cubicBezTo>
                      <a:pt x="0" y="766"/>
                      <a:pt x="192" y="989"/>
                      <a:pt x="479" y="989"/>
                    </a:cubicBezTo>
                    <a:cubicBezTo>
                      <a:pt x="734" y="989"/>
                      <a:pt x="958" y="766"/>
                      <a:pt x="958" y="479"/>
                    </a:cubicBezTo>
                    <a:cubicBezTo>
                      <a:pt x="958" y="224"/>
                      <a:pt x="734"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7070672" y="254067"/>
                <a:ext cx="56912" cy="58875"/>
              </a:xfrm>
              <a:custGeom>
                <a:avLst/>
                <a:gdLst/>
                <a:ahLst/>
                <a:cxnLst/>
                <a:rect l="l" t="t" r="r" b="b"/>
                <a:pathLst>
                  <a:path w="958" h="991" extrusionOk="0">
                    <a:moveTo>
                      <a:pt x="479" y="1"/>
                    </a:moveTo>
                    <a:cubicBezTo>
                      <a:pt x="192" y="1"/>
                      <a:pt x="0" y="224"/>
                      <a:pt x="0" y="480"/>
                    </a:cubicBezTo>
                    <a:cubicBezTo>
                      <a:pt x="0" y="767"/>
                      <a:pt x="192" y="990"/>
                      <a:pt x="479" y="990"/>
                    </a:cubicBezTo>
                    <a:cubicBezTo>
                      <a:pt x="734" y="990"/>
                      <a:pt x="958" y="767"/>
                      <a:pt x="958" y="480"/>
                    </a:cubicBezTo>
                    <a:cubicBezTo>
                      <a:pt x="958" y="224"/>
                      <a:pt x="734"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7391056" y="254067"/>
                <a:ext cx="58813" cy="58875"/>
              </a:xfrm>
              <a:custGeom>
                <a:avLst/>
                <a:gdLst/>
                <a:ahLst/>
                <a:cxnLst/>
                <a:rect l="l" t="t" r="r" b="b"/>
                <a:pathLst>
                  <a:path w="990" h="991" extrusionOk="0">
                    <a:moveTo>
                      <a:pt x="479" y="1"/>
                    </a:moveTo>
                    <a:cubicBezTo>
                      <a:pt x="224" y="1"/>
                      <a:pt x="1" y="224"/>
                      <a:pt x="1" y="480"/>
                    </a:cubicBezTo>
                    <a:cubicBezTo>
                      <a:pt x="1" y="767"/>
                      <a:pt x="224" y="990"/>
                      <a:pt x="479" y="990"/>
                    </a:cubicBezTo>
                    <a:cubicBezTo>
                      <a:pt x="767" y="990"/>
                      <a:pt x="990" y="767"/>
                      <a:pt x="990" y="480"/>
                    </a:cubicBezTo>
                    <a:cubicBezTo>
                      <a:pt x="990" y="224"/>
                      <a:pt x="767"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713401" y="254067"/>
                <a:ext cx="56912" cy="58875"/>
              </a:xfrm>
              <a:custGeom>
                <a:avLst/>
                <a:gdLst/>
                <a:ahLst/>
                <a:cxnLst/>
                <a:rect l="l" t="t" r="r" b="b"/>
                <a:pathLst>
                  <a:path w="958" h="991" extrusionOk="0">
                    <a:moveTo>
                      <a:pt x="479" y="1"/>
                    </a:moveTo>
                    <a:cubicBezTo>
                      <a:pt x="192" y="1"/>
                      <a:pt x="0" y="224"/>
                      <a:pt x="0" y="480"/>
                    </a:cubicBezTo>
                    <a:cubicBezTo>
                      <a:pt x="0" y="767"/>
                      <a:pt x="192" y="990"/>
                      <a:pt x="479" y="990"/>
                    </a:cubicBezTo>
                    <a:cubicBezTo>
                      <a:pt x="734" y="990"/>
                      <a:pt x="958" y="767"/>
                      <a:pt x="958" y="480"/>
                    </a:cubicBezTo>
                    <a:cubicBezTo>
                      <a:pt x="958" y="224"/>
                      <a:pt x="734"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7070672" y="456952"/>
                <a:ext cx="56912" cy="56974"/>
              </a:xfrm>
              <a:custGeom>
                <a:avLst/>
                <a:gdLst/>
                <a:ahLst/>
                <a:cxnLst/>
                <a:rect l="l" t="t" r="r" b="b"/>
                <a:pathLst>
                  <a:path w="958" h="959" extrusionOk="0">
                    <a:moveTo>
                      <a:pt x="479" y="1"/>
                    </a:moveTo>
                    <a:cubicBezTo>
                      <a:pt x="192" y="1"/>
                      <a:pt x="0" y="224"/>
                      <a:pt x="0" y="480"/>
                    </a:cubicBezTo>
                    <a:cubicBezTo>
                      <a:pt x="0" y="767"/>
                      <a:pt x="192" y="958"/>
                      <a:pt x="479" y="958"/>
                    </a:cubicBezTo>
                    <a:cubicBezTo>
                      <a:pt x="734" y="958"/>
                      <a:pt x="958" y="767"/>
                      <a:pt x="958" y="480"/>
                    </a:cubicBezTo>
                    <a:cubicBezTo>
                      <a:pt x="958" y="224"/>
                      <a:pt x="734"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7391056" y="456952"/>
                <a:ext cx="58813" cy="56974"/>
              </a:xfrm>
              <a:custGeom>
                <a:avLst/>
                <a:gdLst/>
                <a:ahLst/>
                <a:cxnLst/>
                <a:rect l="l" t="t" r="r" b="b"/>
                <a:pathLst>
                  <a:path w="990" h="959" extrusionOk="0">
                    <a:moveTo>
                      <a:pt x="479" y="1"/>
                    </a:moveTo>
                    <a:cubicBezTo>
                      <a:pt x="224" y="1"/>
                      <a:pt x="1" y="224"/>
                      <a:pt x="1" y="480"/>
                    </a:cubicBezTo>
                    <a:cubicBezTo>
                      <a:pt x="1" y="767"/>
                      <a:pt x="224" y="958"/>
                      <a:pt x="479" y="958"/>
                    </a:cubicBezTo>
                    <a:cubicBezTo>
                      <a:pt x="767" y="958"/>
                      <a:pt x="990" y="767"/>
                      <a:pt x="990" y="480"/>
                    </a:cubicBezTo>
                    <a:cubicBezTo>
                      <a:pt x="990" y="224"/>
                      <a:pt x="767"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7713401" y="456952"/>
                <a:ext cx="56912" cy="56974"/>
              </a:xfrm>
              <a:custGeom>
                <a:avLst/>
                <a:gdLst/>
                <a:ahLst/>
                <a:cxnLst/>
                <a:rect l="l" t="t" r="r" b="b"/>
                <a:pathLst>
                  <a:path w="958" h="959" extrusionOk="0">
                    <a:moveTo>
                      <a:pt x="479" y="1"/>
                    </a:moveTo>
                    <a:cubicBezTo>
                      <a:pt x="192" y="1"/>
                      <a:pt x="0" y="224"/>
                      <a:pt x="0" y="480"/>
                    </a:cubicBezTo>
                    <a:cubicBezTo>
                      <a:pt x="0" y="767"/>
                      <a:pt x="192" y="958"/>
                      <a:pt x="479" y="958"/>
                    </a:cubicBezTo>
                    <a:cubicBezTo>
                      <a:pt x="734" y="958"/>
                      <a:pt x="958" y="767"/>
                      <a:pt x="958" y="480"/>
                    </a:cubicBezTo>
                    <a:cubicBezTo>
                      <a:pt x="958" y="224"/>
                      <a:pt x="734"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070672" y="659837"/>
                <a:ext cx="56912" cy="56974"/>
              </a:xfrm>
              <a:custGeom>
                <a:avLst/>
                <a:gdLst/>
                <a:ahLst/>
                <a:cxnLst/>
                <a:rect l="l" t="t" r="r" b="b"/>
                <a:pathLst>
                  <a:path w="958" h="959" extrusionOk="0">
                    <a:moveTo>
                      <a:pt x="479" y="1"/>
                    </a:moveTo>
                    <a:cubicBezTo>
                      <a:pt x="192" y="1"/>
                      <a:pt x="0" y="224"/>
                      <a:pt x="0" y="479"/>
                    </a:cubicBezTo>
                    <a:cubicBezTo>
                      <a:pt x="0" y="735"/>
                      <a:pt x="192" y="958"/>
                      <a:pt x="479" y="958"/>
                    </a:cubicBezTo>
                    <a:cubicBezTo>
                      <a:pt x="734" y="958"/>
                      <a:pt x="958" y="735"/>
                      <a:pt x="958" y="479"/>
                    </a:cubicBezTo>
                    <a:cubicBezTo>
                      <a:pt x="958" y="224"/>
                      <a:pt x="734"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7391056" y="659837"/>
                <a:ext cx="58813" cy="56974"/>
              </a:xfrm>
              <a:custGeom>
                <a:avLst/>
                <a:gdLst/>
                <a:ahLst/>
                <a:cxnLst/>
                <a:rect l="l" t="t" r="r" b="b"/>
                <a:pathLst>
                  <a:path w="990" h="959" extrusionOk="0">
                    <a:moveTo>
                      <a:pt x="479" y="1"/>
                    </a:moveTo>
                    <a:cubicBezTo>
                      <a:pt x="224" y="1"/>
                      <a:pt x="1" y="224"/>
                      <a:pt x="1" y="479"/>
                    </a:cubicBezTo>
                    <a:cubicBezTo>
                      <a:pt x="1" y="735"/>
                      <a:pt x="224" y="958"/>
                      <a:pt x="479" y="958"/>
                    </a:cubicBezTo>
                    <a:cubicBezTo>
                      <a:pt x="767" y="958"/>
                      <a:pt x="990" y="735"/>
                      <a:pt x="990" y="479"/>
                    </a:cubicBezTo>
                    <a:cubicBezTo>
                      <a:pt x="990" y="224"/>
                      <a:pt x="767"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7713401" y="659837"/>
                <a:ext cx="56912" cy="56974"/>
              </a:xfrm>
              <a:custGeom>
                <a:avLst/>
                <a:gdLst/>
                <a:ahLst/>
                <a:cxnLst/>
                <a:rect l="l" t="t" r="r" b="b"/>
                <a:pathLst>
                  <a:path w="958" h="959" extrusionOk="0">
                    <a:moveTo>
                      <a:pt x="479" y="1"/>
                    </a:moveTo>
                    <a:cubicBezTo>
                      <a:pt x="192" y="1"/>
                      <a:pt x="0" y="224"/>
                      <a:pt x="0" y="479"/>
                    </a:cubicBezTo>
                    <a:cubicBezTo>
                      <a:pt x="0" y="735"/>
                      <a:pt x="192" y="958"/>
                      <a:pt x="479" y="958"/>
                    </a:cubicBezTo>
                    <a:cubicBezTo>
                      <a:pt x="734" y="958"/>
                      <a:pt x="958" y="735"/>
                      <a:pt x="958" y="479"/>
                    </a:cubicBezTo>
                    <a:cubicBezTo>
                      <a:pt x="958" y="224"/>
                      <a:pt x="734"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8033786" y="659837"/>
                <a:ext cx="56972" cy="56974"/>
              </a:xfrm>
              <a:custGeom>
                <a:avLst/>
                <a:gdLst/>
                <a:ahLst/>
                <a:cxnLst/>
                <a:rect l="l" t="t" r="r" b="b"/>
                <a:pathLst>
                  <a:path w="959" h="959" extrusionOk="0">
                    <a:moveTo>
                      <a:pt x="479" y="1"/>
                    </a:moveTo>
                    <a:cubicBezTo>
                      <a:pt x="224" y="1"/>
                      <a:pt x="1" y="224"/>
                      <a:pt x="1" y="479"/>
                    </a:cubicBezTo>
                    <a:cubicBezTo>
                      <a:pt x="1" y="735"/>
                      <a:pt x="224" y="958"/>
                      <a:pt x="479" y="958"/>
                    </a:cubicBezTo>
                    <a:cubicBezTo>
                      <a:pt x="767" y="958"/>
                      <a:pt x="958" y="735"/>
                      <a:pt x="958" y="479"/>
                    </a:cubicBezTo>
                    <a:cubicBezTo>
                      <a:pt x="958" y="224"/>
                      <a:pt x="767"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2" name="Google Shape;32;p2"/>
          <p:cNvGrpSpPr/>
          <p:nvPr/>
        </p:nvGrpSpPr>
        <p:grpSpPr>
          <a:xfrm>
            <a:off x="-9532" y="3871958"/>
            <a:ext cx="1979264" cy="1290589"/>
            <a:chOff x="7862045" y="769160"/>
            <a:chExt cx="2340939" cy="1526421"/>
          </a:xfrm>
        </p:grpSpPr>
        <p:sp>
          <p:nvSpPr>
            <p:cNvPr id="33" name="Google Shape;33;p2"/>
            <p:cNvSpPr/>
            <p:nvPr/>
          </p:nvSpPr>
          <p:spPr>
            <a:xfrm rot="5400000">
              <a:off x="9276698" y="326418"/>
              <a:ext cx="221887" cy="1630686"/>
            </a:xfrm>
            <a:custGeom>
              <a:avLst/>
              <a:gdLst/>
              <a:ahLst/>
              <a:cxnLst/>
              <a:rect l="l" t="t" r="r" b="b"/>
              <a:pathLst>
                <a:path w="3735" h="27448" extrusionOk="0">
                  <a:moveTo>
                    <a:pt x="0" y="1"/>
                  </a:moveTo>
                  <a:lnTo>
                    <a:pt x="0" y="27447"/>
                  </a:lnTo>
                  <a:lnTo>
                    <a:pt x="3734" y="27447"/>
                  </a:lnTo>
                  <a:lnTo>
                    <a:pt x="3734" y="1"/>
                  </a:lnTo>
                  <a:close/>
                </a:path>
              </a:pathLst>
            </a:custGeom>
            <a:solidFill>
              <a:srgbClr val="FFA2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rot="5400000">
              <a:off x="9276698" y="823124"/>
              <a:ext cx="221887" cy="1630686"/>
            </a:xfrm>
            <a:custGeom>
              <a:avLst/>
              <a:gdLst/>
              <a:ahLst/>
              <a:cxnLst/>
              <a:rect l="l" t="t" r="r" b="b"/>
              <a:pathLst>
                <a:path w="3735" h="27448" extrusionOk="0">
                  <a:moveTo>
                    <a:pt x="1" y="1"/>
                  </a:moveTo>
                  <a:lnTo>
                    <a:pt x="1" y="27447"/>
                  </a:lnTo>
                  <a:lnTo>
                    <a:pt x="3735" y="27447"/>
                  </a:lnTo>
                  <a:lnTo>
                    <a:pt x="3735" y="1"/>
                  </a:lnTo>
                  <a:close/>
                </a:path>
              </a:pathLst>
            </a:custGeom>
            <a:solidFill>
              <a:srgbClr val="FFA2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7862045" y="769160"/>
              <a:ext cx="1524396" cy="1526421"/>
            </a:xfrm>
            <a:custGeom>
              <a:avLst/>
              <a:gdLst/>
              <a:ahLst/>
              <a:cxnLst/>
              <a:rect l="l" t="t" r="r" b="b"/>
              <a:pathLst>
                <a:path w="25660" h="25693" extrusionOk="0">
                  <a:moveTo>
                    <a:pt x="1" y="1"/>
                  </a:moveTo>
                  <a:lnTo>
                    <a:pt x="1" y="25692"/>
                  </a:lnTo>
                  <a:lnTo>
                    <a:pt x="25660" y="25692"/>
                  </a:lnTo>
                  <a:cubicBezTo>
                    <a:pt x="25660" y="11490"/>
                    <a:pt x="14170" y="1"/>
                    <a:pt x="1" y="1"/>
                  </a:cubicBezTo>
                  <a:close/>
                </a:path>
              </a:pathLst>
            </a:custGeom>
            <a:solidFill>
              <a:srgbClr val="1FA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2"/>
          <p:cNvSpPr/>
          <p:nvPr/>
        </p:nvSpPr>
        <p:spPr>
          <a:xfrm>
            <a:off x="4231121" y="4528448"/>
            <a:ext cx="1985430" cy="641897"/>
          </a:xfrm>
          <a:custGeom>
            <a:avLst/>
            <a:gdLst/>
            <a:ahLst/>
            <a:cxnLst/>
            <a:rect l="l" t="t" r="r" b="b"/>
            <a:pathLst>
              <a:path w="45415" h="14682" extrusionOk="0">
                <a:moveTo>
                  <a:pt x="1" y="0"/>
                </a:moveTo>
                <a:lnTo>
                  <a:pt x="1" y="14681"/>
                </a:lnTo>
                <a:lnTo>
                  <a:pt x="45415" y="14681"/>
                </a:lnTo>
                <a:lnTo>
                  <a:pt x="45415" y="0"/>
                </a:lnTo>
                <a:close/>
              </a:path>
            </a:pathLst>
          </a:custGeom>
          <a:solidFill>
            <a:srgbClr val="FF7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5229951" y="2916660"/>
            <a:ext cx="3334135" cy="2972607"/>
          </a:xfrm>
          <a:custGeom>
            <a:avLst/>
            <a:gdLst/>
            <a:ahLst/>
            <a:cxnLst/>
            <a:rect l="l" t="t" r="r" b="b"/>
            <a:pathLst>
              <a:path w="88339" h="78755" extrusionOk="0">
                <a:moveTo>
                  <a:pt x="55352" y="0"/>
                </a:moveTo>
                <a:cubicBezTo>
                  <a:pt x="52856" y="0"/>
                  <a:pt x="50552" y="1655"/>
                  <a:pt x="49818" y="4170"/>
                </a:cubicBezTo>
                <a:cubicBezTo>
                  <a:pt x="48925" y="7266"/>
                  <a:pt x="50712" y="10457"/>
                  <a:pt x="53776" y="11351"/>
                </a:cubicBezTo>
                <a:cubicBezTo>
                  <a:pt x="64850" y="14542"/>
                  <a:pt x="72892" y="24117"/>
                  <a:pt x="74169" y="35542"/>
                </a:cubicBezTo>
                <a:cubicBezTo>
                  <a:pt x="75446" y="46999"/>
                  <a:pt x="69701" y="58074"/>
                  <a:pt x="59616" y="63627"/>
                </a:cubicBezTo>
                <a:cubicBezTo>
                  <a:pt x="55315" y="66009"/>
                  <a:pt x="50584" y="67177"/>
                  <a:pt x="45875" y="67177"/>
                </a:cubicBezTo>
                <a:cubicBezTo>
                  <a:pt x="39541" y="67177"/>
                  <a:pt x="33246" y="65064"/>
                  <a:pt x="28085" y="60946"/>
                </a:cubicBezTo>
                <a:cubicBezTo>
                  <a:pt x="19085" y="53765"/>
                  <a:pt x="15319" y="41861"/>
                  <a:pt x="18510" y="30787"/>
                </a:cubicBezTo>
                <a:cubicBezTo>
                  <a:pt x="19404" y="27723"/>
                  <a:pt x="17649" y="24500"/>
                  <a:pt x="14553" y="23638"/>
                </a:cubicBezTo>
                <a:cubicBezTo>
                  <a:pt x="14013" y="23480"/>
                  <a:pt x="13468" y="23405"/>
                  <a:pt x="12931" y="23405"/>
                </a:cubicBezTo>
                <a:cubicBezTo>
                  <a:pt x="10426" y="23405"/>
                  <a:pt x="8114" y="25046"/>
                  <a:pt x="7404" y="27595"/>
                </a:cubicBezTo>
                <a:cubicBezTo>
                  <a:pt x="0" y="53191"/>
                  <a:pt x="19181" y="78722"/>
                  <a:pt x="45829" y="78754"/>
                </a:cubicBezTo>
                <a:lnTo>
                  <a:pt x="45861" y="78722"/>
                </a:lnTo>
                <a:cubicBezTo>
                  <a:pt x="45883" y="78722"/>
                  <a:pt x="45904" y="78722"/>
                  <a:pt x="45926" y="78722"/>
                </a:cubicBezTo>
                <a:cubicBezTo>
                  <a:pt x="65844" y="78722"/>
                  <a:pt x="82725" y="64052"/>
                  <a:pt x="85530" y="44318"/>
                </a:cubicBezTo>
                <a:cubicBezTo>
                  <a:pt x="88339" y="24563"/>
                  <a:pt x="76180" y="5766"/>
                  <a:pt x="56999" y="245"/>
                </a:cubicBezTo>
                <a:cubicBezTo>
                  <a:pt x="56450" y="79"/>
                  <a:pt x="55897" y="0"/>
                  <a:pt x="55352" y="0"/>
                </a:cubicBezTo>
                <a:close/>
              </a:path>
            </a:pathLst>
          </a:custGeom>
          <a:solidFill>
            <a:srgbClr val="4E6E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6187491" y="3769995"/>
            <a:ext cx="1025525" cy="1026983"/>
          </a:xfrm>
          <a:custGeom>
            <a:avLst/>
            <a:gdLst/>
            <a:ahLst/>
            <a:cxnLst/>
            <a:rect l="l" t="t" r="r" b="b"/>
            <a:pathLst>
              <a:path w="23458" h="23490" extrusionOk="0">
                <a:moveTo>
                  <a:pt x="11745" y="1"/>
                </a:moveTo>
                <a:cubicBezTo>
                  <a:pt x="5235" y="1"/>
                  <a:pt x="1" y="5266"/>
                  <a:pt x="1" y="11745"/>
                </a:cubicBezTo>
                <a:cubicBezTo>
                  <a:pt x="1" y="18224"/>
                  <a:pt x="5235" y="23490"/>
                  <a:pt x="11745" y="23490"/>
                </a:cubicBezTo>
                <a:cubicBezTo>
                  <a:pt x="18224" y="23490"/>
                  <a:pt x="23458" y="18224"/>
                  <a:pt x="23458" y="11745"/>
                </a:cubicBezTo>
                <a:cubicBezTo>
                  <a:pt x="23458" y="5266"/>
                  <a:pt x="18224" y="1"/>
                  <a:pt x="11745" y="1"/>
                </a:cubicBezTo>
                <a:close/>
              </a:path>
            </a:pathLst>
          </a:custGeom>
          <a:solidFill>
            <a:srgbClr val="E0C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2"/>
          <p:cNvGrpSpPr/>
          <p:nvPr/>
        </p:nvGrpSpPr>
        <p:grpSpPr>
          <a:xfrm>
            <a:off x="4011095" y="4226968"/>
            <a:ext cx="752080" cy="489793"/>
            <a:chOff x="5201720" y="3979318"/>
            <a:chExt cx="752080" cy="489793"/>
          </a:xfrm>
        </p:grpSpPr>
        <p:sp>
          <p:nvSpPr>
            <p:cNvPr id="40" name="Google Shape;40;p2"/>
            <p:cNvSpPr/>
            <p:nvPr/>
          </p:nvSpPr>
          <p:spPr>
            <a:xfrm>
              <a:off x="5201720" y="3979318"/>
              <a:ext cx="43280" cy="41927"/>
            </a:xfrm>
            <a:custGeom>
              <a:avLst/>
              <a:gdLst/>
              <a:ahLst/>
              <a:cxnLst/>
              <a:rect l="l" t="t" r="r" b="b"/>
              <a:pathLst>
                <a:path w="990" h="959" extrusionOk="0">
                  <a:moveTo>
                    <a:pt x="511" y="1"/>
                  </a:moveTo>
                  <a:cubicBezTo>
                    <a:pt x="224" y="1"/>
                    <a:pt x="1" y="192"/>
                    <a:pt x="1" y="479"/>
                  </a:cubicBezTo>
                  <a:cubicBezTo>
                    <a:pt x="1" y="735"/>
                    <a:pt x="224" y="958"/>
                    <a:pt x="511" y="958"/>
                  </a:cubicBezTo>
                  <a:cubicBezTo>
                    <a:pt x="767" y="958"/>
                    <a:pt x="990" y="735"/>
                    <a:pt x="990" y="479"/>
                  </a:cubicBezTo>
                  <a:cubicBezTo>
                    <a:pt x="990" y="192"/>
                    <a:pt x="767"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5438934" y="3979318"/>
              <a:ext cx="41881" cy="41927"/>
            </a:xfrm>
            <a:custGeom>
              <a:avLst/>
              <a:gdLst/>
              <a:ahLst/>
              <a:cxnLst/>
              <a:rect l="l" t="t" r="r" b="b"/>
              <a:pathLst>
                <a:path w="958" h="959" extrusionOk="0">
                  <a:moveTo>
                    <a:pt x="479" y="1"/>
                  </a:moveTo>
                  <a:cubicBezTo>
                    <a:pt x="223" y="1"/>
                    <a:pt x="0" y="192"/>
                    <a:pt x="0" y="479"/>
                  </a:cubicBezTo>
                  <a:cubicBezTo>
                    <a:pt x="0" y="735"/>
                    <a:pt x="223" y="958"/>
                    <a:pt x="479" y="958"/>
                  </a:cubicBezTo>
                  <a:cubicBezTo>
                    <a:pt x="766" y="958"/>
                    <a:pt x="957" y="735"/>
                    <a:pt x="957" y="479"/>
                  </a:cubicBezTo>
                  <a:cubicBezTo>
                    <a:pt x="957" y="192"/>
                    <a:pt x="766"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674705" y="3979318"/>
              <a:ext cx="43280" cy="41927"/>
            </a:xfrm>
            <a:custGeom>
              <a:avLst/>
              <a:gdLst/>
              <a:ahLst/>
              <a:cxnLst/>
              <a:rect l="l" t="t" r="r" b="b"/>
              <a:pathLst>
                <a:path w="990" h="959" extrusionOk="0">
                  <a:moveTo>
                    <a:pt x="511" y="1"/>
                  </a:moveTo>
                  <a:cubicBezTo>
                    <a:pt x="224" y="1"/>
                    <a:pt x="1" y="192"/>
                    <a:pt x="1" y="479"/>
                  </a:cubicBezTo>
                  <a:cubicBezTo>
                    <a:pt x="1" y="735"/>
                    <a:pt x="224" y="958"/>
                    <a:pt x="511" y="958"/>
                  </a:cubicBezTo>
                  <a:cubicBezTo>
                    <a:pt x="766" y="958"/>
                    <a:pt x="990" y="735"/>
                    <a:pt x="990" y="479"/>
                  </a:cubicBezTo>
                  <a:cubicBezTo>
                    <a:pt x="990" y="192"/>
                    <a:pt x="766"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5911875" y="3979318"/>
              <a:ext cx="41925" cy="41927"/>
            </a:xfrm>
            <a:custGeom>
              <a:avLst/>
              <a:gdLst/>
              <a:ahLst/>
              <a:cxnLst/>
              <a:rect l="l" t="t" r="r" b="b"/>
              <a:pathLst>
                <a:path w="959" h="959" extrusionOk="0">
                  <a:moveTo>
                    <a:pt x="480" y="1"/>
                  </a:moveTo>
                  <a:cubicBezTo>
                    <a:pt x="224" y="1"/>
                    <a:pt x="1" y="192"/>
                    <a:pt x="1" y="479"/>
                  </a:cubicBezTo>
                  <a:cubicBezTo>
                    <a:pt x="1" y="735"/>
                    <a:pt x="224" y="958"/>
                    <a:pt x="480" y="958"/>
                  </a:cubicBezTo>
                  <a:cubicBezTo>
                    <a:pt x="735" y="958"/>
                    <a:pt x="958" y="735"/>
                    <a:pt x="958" y="479"/>
                  </a:cubicBezTo>
                  <a:cubicBezTo>
                    <a:pt x="958" y="192"/>
                    <a:pt x="735" y="1"/>
                    <a:pt x="480"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201720" y="4127222"/>
              <a:ext cx="43280" cy="43283"/>
            </a:xfrm>
            <a:custGeom>
              <a:avLst/>
              <a:gdLst/>
              <a:ahLst/>
              <a:cxnLst/>
              <a:rect l="l" t="t" r="r" b="b"/>
              <a:pathLst>
                <a:path w="990" h="990" extrusionOk="0">
                  <a:moveTo>
                    <a:pt x="511" y="1"/>
                  </a:moveTo>
                  <a:cubicBezTo>
                    <a:pt x="224" y="1"/>
                    <a:pt x="1" y="224"/>
                    <a:pt x="1" y="511"/>
                  </a:cubicBezTo>
                  <a:cubicBezTo>
                    <a:pt x="1" y="767"/>
                    <a:pt x="224" y="990"/>
                    <a:pt x="511" y="990"/>
                  </a:cubicBezTo>
                  <a:cubicBezTo>
                    <a:pt x="767" y="990"/>
                    <a:pt x="990" y="767"/>
                    <a:pt x="990" y="511"/>
                  </a:cubicBezTo>
                  <a:cubicBezTo>
                    <a:pt x="990" y="224"/>
                    <a:pt x="767"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5438934" y="4127222"/>
              <a:ext cx="41881" cy="43283"/>
            </a:xfrm>
            <a:custGeom>
              <a:avLst/>
              <a:gdLst/>
              <a:ahLst/>
              <a:cxnLst/>
              <a:rect l="l" t="t" r="r" b="b"/>
              <a:pathLst>
                <a:path w="958" h="990" extrusionOk="0">
                  <a:moveTo>
                    <a:pt x="479" y="1"/>
                  </a:moveTo>
                  <a:cubicBezTo>
                    <a:pt x="223" y="1"/>
                    <a:pt x="0" y="224"/>
                    <a:pt x="0" y="511"/>
                  </a:cubicBezTo>
                  <a:cubicBezTo>
                    <a:pt x="0" y="767"/>
                    <a:pt x="223" y="990"/>
                    <a:pt x="479" y="990"/>
                  </a:cubicBezTo>
                  <a:cubicBezTo>
                    <a:pt x="766" y="990"/>
                    <a:pt x="957" y="767"/>
                    <a:pt x="957" y="511"/>
                  </a:cubicBezTo>
                  <a:cubicBezTo>
                    <a:pt x="957" y="224"/>
                    <a:pt x="766"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5674705" y="4127222"/>
              <a:ext cx="43280" cy="43283"/>
            </a:xfrm>
            <a:custGeom>
              <a:avLst/>
              <a:gdLst/>
              <a:ahLst/>
              <a:cxnLst/>
              <a:rect l="l" t="t" r="r" b="b"/>
              <a:pathLst>
                <a:path w="990" h="990" extrusionOk="0">
                  <a:moveTo>
                    <a:pt x="511" y="1"/>
                  </a:moveTo>
                  <a:cubicBezTo>
                    <a:pt x="224" y="1"/>
                    <a:pt x="1" y="224"/>
                    <a:pt x="1" y="511"/>
                  </a:cubicBezTo>
                  <a:cubicBezTo>
                    <a:pt x="1" y="767"/>
                    <a:pt x="224" y="990"/>
                    <a:pt x="511" y="990"/>
                  </a:cubicBezTo>
                  <a:cubicBezTo>
                    <a:pt x="766" y="990"/>
                    <a:pt x="990" y="767"/>
                    <a:pt x="990" y="511"/>
                  </a:cubicBezTo>
                  <a:cubicBezTo>
                    <a:pt x="990" y="224"/>
                    <a:pt x="766"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5911875" y="4127222"/>
              <a:ext cx="41925" cy="43283"/>
            </a:xfrm>
            <a:custGeom>
              <a:avLst/>
              <a:gdLst/>
              <a:ahLst/>
              <a:cxnLst/>
              <a:rect l="l" t="t" r="r" b="b"/>
              <a:pathLst>
                <a:path w="959" h="990" extrusionOk="0">
                  <a:moveTo>
                    <a:pt x="480" y="1"/>
                  </a:moveTo>
                  <a:cubicBezTo>
                    <a:pt x="224" y="1"/>
                    <a:pt x="1" y="224"/>
                    <a:pt x="1" y="511"/>
                  </a:cubicBezTo>
                  <a:cubicBezTo>
                    <a:pt x="1" y="767"/>
                    <a:pt x="224" y="990"/>
                    <a:pt x="480" y="990"/>
                  </a:cubicBezTo>
                  <a:cubicBezTo>
                    <a:pt x="735" y="990"/>
                    <a:pt x="958" y="767"/>
                    <a:pt x="958" y="511"/>
                  </a:cubicBezTo>
                  <a:cubicBezTo>
                    <a:pt x="958" y="224"/>
                    <a:pt x="735" y="1"/>
                    <a:pt x="480"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5201720" y="4276525"/>
              <a:ext cx="43280" cy="43283"/>
            </a:xfrm>
            <a:custGeom>
              <a:avLst/>
              <a:gdLst/>
              <a:ahLst/>
              <a:cxnLst/>
              <a:rect l="l" t="t" r="r" b="b"/>
              <a:pathLst>
                <a:path w="990" h="990" extrusionOk="0">
                  <a:moveTo>
                    <a:pt x="511" y="0"/>
                  </a:moveTo>
                  <a:cubicBezTo>
                    <a:pt x="224" y="0"/>
                    <a:pt x="1" y="224"/>
                    <a:pt x="1" y="511"/>
                  </a:cubicBezTo>
                  <a:cubicBezTo>
                    <a:pt x="1" y="766"/>
                    <a:pt x="224" y="990"/>
                    <a:pt x="511" y="990"/>
                  </a:cubicBezTo>
                  <a:cubicBezTo>
                    <a:pt x="767" y="990"/>
                    <a:pt x="990" y="766"/>
                    <a:pt x="990" y="511"/>
                  </a:cubicBezTo>
                  <a:cubicBezTo>
                    <a:pt x="990" y="224"/>
                    <a:pt x="767"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5438934" y="4276525"/>
              <a:ext cx="41881" cy="43283"/>
            </a:xfrm>
            <a:custGeom>
              <a:avLst/>
              <a:gdLst/>
              <a:ahLst/>
              <a:cxnLst/>
              <a:rect l="l" t="t" r="r" b="b"/>
              <a:pathLst>
                <a:path w="958" h="990" extrusionOk="0">
                  <a:moveTo>
                    <a:pt x="479" y="0"/>
                  </a:moveTo>
                  <a:cubicBezTo>
                    <a:pt x="223" y="0"/>
                    <a:pt x="0" y="224"/>
                    <a:pt x="0" y="511"/>
                  </a:cubicBezTo>
                  <a:cubicBezTo>
                    <a:pt x="0" y="766"/>
                    <a:pt x="223" y="990"/>
                    <a:pt x="479" y="990"/>
                  </a:cubicBezTo>
                  <a:cubicBezTo>
                    <a:pt x="766" y="990"/>
                    <a:pt x="957" y="766"/>
                    <a:pt x="957" y="511"/>
                  </a:cubicBezTo>
                  <a:cubicBezTo>
                    <a:pt x="957" y="224"/>
                    <a:pt x="766"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5674705" y="4276525"/>
              <a:ext cx="43280" cy="43283"/>
            </a:xfrm>
            <a:custGeom>
              <a:avLst/>
              <a:gdLst/>
              <a:ahLst/>
              <a:cxnLst/>
              <a:rect l="l" t="t" r="r" b="b"/>
              <a:pathLst>
                <a:path w="990" h="990" extrusionOk="0">
                  <a:moveTo>
                    <a:pt x="511" y="0"/>
                  </a:moveTo>
                  <a:cubicBezTo>
                    <a:pt x="224" y="0"/>
                    <a:pt x="1" y="224"/>
                    <a:pt x="1" y="511"/>
                  </a:cubicBezTo>
                  <a:cubicBezTo>
                    <a:pt x="1" y="766"/>
                    <a:pt x="224" y="990"/>
                    <a:pt x="511" y="990"/>
                  </a:cubicBezTo>
                  <a:cubicBezTo>
                    <a:pt x="766" y="990"/>
                    <a:pt x="990" y="766"/>
                    <a:pt x="990" y="511"/>
                  </a:cubicBezTo>
                  <a:cubicBezTo>
                    <a:pt x="990" y="224"/>
                    <a:pt x="766"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5911875" y="4276525"/>
              <a:ext cx="41925" cy="43283"/>
            </a:xfrm>
            <a:custGeom>
              <a:avLst/>
              <a:gdLst/>
              <a:ahLst/>
              <a:cxnLst/>
              <a:rect l="l" t="t" r="r" b="b"/>
              <a:pathLst>
                <a:path w="959" h="990" extrusionOk="0">
                  <a:moveTo>
                    <a:pt x="480" y="0"/>
                  </a:moveTo>
                  <a:cubicBezTo>
                    <a:pt x="224" y="0"/>
                    <a:pt x="1" y="224"/>
                    <a:pt x="1" y="511"/>
                  </a:cubicBezTo>
                  <a:cubicBezTo>
                    <a:pt x="1" y="766"/>
                    <a:pt x="224" y="990"/>
                    <a:pt x="480" y="990"/>
                  </a:cubicBezTo>
                  <a:cubicBezTo>
                    <a:pt x="735" y="990"/>
                    <a:pt x="958" y="766"/>
                    <a:pt x="958" y="511"/>
                  </a:cubicBezTo>
                  <a:cubicBezTo>
                    <a:pt x="958" y="224"/>
                    <a:pt x="735" y="0"/>
                    <a:pt x="480"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5201720" y="4425828"/>
              <a:ext cx="43280" cy="43283"/>
            </a:xfrm>
            <a:custGeom>
              <a:avLst/>
              <a:gdLst/>
              <a:ahLst/>
              <a:cxnLst/>
              <a:rect l="l" t="t" r="r" b="b"/>
              <a:pathLst>
                <a:path w="990" h="990" extrusionOk="0">
                  <a:moveTo>
                    <a:pt x="511" y="0"/>
                  </a:moveTo>
                  <a:cubicBezTo>
                    <a:pt x="224" y="0"/>
                    <a:pt x="1" y="224"/>
                    <a:pt x="1" y="479"/>
                  </a:cubicBezTo>
                  <a:cubicBezTo>
                    <a:pt x="1" y="766"/>
                    <a:pt x="224" y="990"/>
                    <a:pt x="511" y="990"/>
                  </a:cubicBezTo>
                  <a:cubicBezTo>
                    <a:pt x="767" y="990"/>
                    <a:pt x="990" y="766"/>
                    <a:pt x="990" y="479"/>
                  </a:cubicBezTo>
                  <a:cubicBezTo>
                    <a:pt x="990" y="224"/>
                    <a:pt x="767"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5438934" y="4425828"/>
              <a:ext cx="41881" cy="43283"/>
            </a:xfrm>
            <a:custGeom>
              <a:avLst/>
              <a:gdLst/>
              <a:ahLst/>
              <a:cxnLst/>
              <a:rect l="l" t="t" r="r" b="b"/>
              <a:pathLst>
                <a:path w="958" h="990" extrusionOk="0">
                  <a:moveTo>
                    <a:pt x="479" y="0"/>
                  </a:moveTo>
                  <a:cubicBezTo>
                    <a:pt x="223" y="0"/>
                    <a:pt x="0" y="224"/>
                    <a:pt x="0" y="479"/>
                  </a:cubicBezTo>
                  <a:cubicBezTo>
                    <a:pt x="0" y="766"/>
                    <a:pt x="223" y="990"/>
                    <a:pt x="479" y="990"/>
                  </a:cubicBezTo>
                  <a:cubicBezTo>
                    <a:pt x="766" y="990"/>
                    <a:pt x="957" y="766"/>
                    <a:pt x="957" y="479"/>
                  </a:cubicBezTo>
                  <a:cubicBezTo>
                    <a:pt x="957" y="224"/>
                    <a:pt x="766"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5674705" y="4425828"/>
              <a:ext cx="43280" cy="43283"/>
            </a:xfrm>
            <a:custGeom>
              <a:avLst/>
              <a:gdLst/>
              <a:ahLst/>
              <a:cxnLst/>
              <a:rect l="l" t="t" r="r" b="b"/>
              <a:pathLst>
                <a:path w="990" h="990" extrusionOk="0">
                  <a:moveTo>
                    <a:pt x="511" y="0"/>
                  </a:moveTo>
                  <a:cubicBezTo>
                    <a:pt x="224" y="0"/>
                    <a:pt x="1" y="224"/>
                    <a:pt x="1" y="479"/>
                  </a:cubicBezTo>
                  <a:cubicBezTo>
                    <a:pt x="1" y="766"/>
                    <a:pt x="224" y="990"/>
                    <a:pt x="511" y="990"/>
                  </a:cubicBezTo>
                  <a:cubicBezTo>
                    <a:pt x="766" y="990"/>
                    <a:pt x="990" y="766"/>
                    <a:pt x="990" y="479"/>
                  </a:cubicBezTo>
                  <a:cubicBezTo>
                    <a:pt x="990" y="224"/>
                    <a:pt x="766"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5911875" y="4425828"/>
              <a:ext cx="41925" cy="43283"/>
            </a:xfrm>
            <a:custGeom>
              <a:avLst/>
              <a:gdLst/>
              <a:ahLst/>
              <a:cxnLst/>
              <a:rect l="l" t="t" r="r" b="b"/>
              <a:pathLst>
                <a:path w="959" h="990" extrusionOk="0">
                  <a:moveTo>
                    <a:pt x="480" y="0"/>
                  </a:moveTo>
                  <a:cubicBezTo>
                    <a:pt x="224" y="0"/>
                    <a:pt x="1" y="224"/>
                    <a:pt x="1" y="479"/>
                  </a:cubicBezTo>
                  <a:cubicBezTo>
                    <a:pt x="1" y="766"/>
                    <a:pt x="224" y="990"/>
                    <a:pt x="480" y="990"/>
                  </a:cubicBezTo>
                  <a:cubicBezTo>
                    <a:pt x="735" y="990"/>
                    <a:pt x="958" y="766"/>
                    <a:pt x="958" y="479"/>
                  </a:cubicBezTo>
                  <a:cubicBezTo>
                    <a:pt x="958" y="224"/>
                    <a:pt x="735" y="0"/>
                    <a:pt x="480"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Numbers and texts">
  <p:cSld name="CUSTOM_7">
    <p:spTree>
      <p:nvGrpSpPr>
        <p:cNvPr id="1" name="Shape 405"/>
        <p:cNvGrpSpPr/>
        <p:nvPr/>
      </p:nvGrpSpPr>
      <p:grpSpPr>
        <a:xfrm>
          <a:off x="0" y="0"/>
          <a:ext cx="0" cy="0"/>
          <a:chOff x="0" y="0"/>
          <a:chExt cx="0" cy="0"/>
        </a:xfrm>
      </p:grpSpPr>
      <p:sp>
        <p:nvSpPr>
          <p:cNvPr id="406" name="Google Shape;406;p14"/>
          <p:cNvSpPr txBox="1">
            <a:spLocks noGrp="1"/>
          </p:cNvSpPr>
          <p:nvPr>
            <p:ph type="title" hasCustomPrompt="1"/>
          </p:nvPr>
        </p:nvSpPr>
        <p:spPr>
          <a:xfrm>
            <a:off x="1558034" y="3011440"/>
            <a:ext cx="3594300" cy="586200"/>
          </a:xfrm>
          <a:prstGeom prst="rect">
            <a:avLst/>
          </a:prstGeom>
        </p:spPr>
        <p:txBody>
          <a:bodyPr spcFirstLastPara="1" wrap="square" lIns="91425" tIns="91425" rIns="91425" bIns="91425" anchor="b" anchorCtr="0">
            <a:normAutofit/>
          </a:bodyPr>
          <a:lstStyle>
            <a:lvl1pPr lvl="0" rtl="0">
              <a:spcBef>
                <a:spcPts val="0"/>
              </a:spcBef>
              <a:spcAft>
                <a:spcPts val="0"/>
              </a:spcAft>
              <a:buClr>
                <a:schemeClr val="accent1"/>
              </a:buClr>
              <a:buSzPts val="3600"/>
              <a:buNone/>
              <a:defRPr sz="4100">
                <a:solidFill>
                  <a:schemeClr val="accent2"/>
                </a:solidFill>
              </a:defRPr>
            </a:lvl1pPr>
            <a:lvl2pPr lvl="1" algn="ctr" rtl="0">
              <a:spcBef>
                <a:spcPts val="0"/>
              </a:spcBef>
              <a:spcAft>
                <a:spcPts val="0"/>
              </a:spcAft>
              <a:buClr>
                <a:schemeClr val="accent1"/>
              </a:buClr>
              <a:buSzPts val="3600"/>
              <a:buNone/>
              <a:defRPr sz="3600" b="1">
                <a:solidFill>
                  <a:schemeClr val="accent1"/>
                </a:solidFill>
              </a:defRPr>
            </a:lvl2pPr>
            <a:lvl3pPr lvl="2" algn="ctr" rtl="0">
              <a:spcBef>
                <a:spcPts val="0"/>
              </a:spcBef>
              <a:spcAft>
                <a:spcPts val="0"/>
              </a:spcAft>
              <a:buClr>
                <a:schemeClr val="accent1"/>
              </a:buClr>
              <a:buSzPts val="3600"/>
              <a:buNone/>
              <a:defRPr sz="3600" b="1">
                <a:solidFill>
                  <a:schemeClr val="accent1"/>
                </a:solidFill>
              </a:defRPr>
            </a:lvl3pPr>
            <a:lvl4pPr lvl="3" algn="ctr" rtl="0">
              <a:spcBef>
                <a:spcPts val="0"/>
              </a:spcBef>
              <a:spcAft>
                <a:spcPts val="0"/>
              </a:spcAft>
              <a:buClr>
                <a:schemeClr val="accent1"/>
              </a:buClr>
              <a:buSzPts val="3600"/>
              <a:buNone/>
              <a:defRPr sz="3600" b="1">
                <a:solidFill>
                  <a:schemeClr val="accent1"/>
                </a:solidFill>
              </a:defRPr>
            </a:lvl4pPr>
            <a:lvl5pPr lvl="4" algn="ctr" rtl="0">
              <a:spcBef>
                <a:spcPts val="0"/>
              </a:spcBef>
              <a:spcAft>
                <a:spcPts val="0"/>
              </a:spcAft>
              <a:buClr>
                <a:schemeClr val="accent1"/>
              </a:buClr>
              <a:buSzPts val="3600"/>
              <a:buNone/>
              <a:defRPr sz="3600" b="1">
                <a:solidFill>
                  <a:schemeClr val="accent1"/>
                </a:solidFill>
              </a:defRPr>
            </a:lvl5pPr>
            <a:lvl6pPr lvl="5" algn="ctr" rtl="0">
              <a:spcBef>
                <a:spcPts val="0"/>
              </a:spcBef>
              <a:spcAft>
                <a:spcPts val="0"/>
              </a:spcAft>
              <a:buClr>
                <a:schemeClr val="accent1"/>
              </a:buClr>
              <a:buSzPts val="3600"/>
              <a:buNone/>
              <a:defRPr sz="3600" b="1">
                <a:solidFill>
                  <a:schemeClr val="accent1"/>
                </a:solidFill>
              </a:defRPr>
            </a:lvl6pPr>
            <a:lvl7pPr lvl="6" algn="ctr" rtl="0">
              <a:spcBef>
                <a:spcPts val="0"/>
              </a:spcBef>
              <a:spcAft>
                <a:spcPts val="0"/>
              </a:spcAft>
              <a:buClr>
                <a:schemeClr val="accent1"/>
              </a:buClr>
              <a:buSzPts val="3600"/>
              <a:buNone/>
              <a:defRPr sz="3600" b="1">
                <a:solidFill>
                  <a:schemeClr val="accent1"/>
                </a:solidFill>
              </a:defRPr>
            </a:lvl7pPr>
            <a:lvl8pPr lvl="7" algn="ctr" rtl="0">
              <a:spcBef>
                <a:spcPts val="0"/>
              </a:spcBef>
              <a:spcAft>
                <a:spcPts val="0"/>
              </a:spcAft>
              <a:buClr>
                <a:schemeClr val="accent1"/>
              </a:buClr>
              <a:buSzPts val="3600"/>
              <a:buNone/>
              <a:defRPr sz="3600" b="1">
                <a:solidFill>
                  <a:schemeClr val="accent1"/>
                </a:solidFill>
              </a:defRPr>
            </a:lvl8pPr>
            <a:lvl9pPr lvl="8" algn="ctr" rtl="0">
              <a:spcBef>
                <a:spcPts val="0"/>
              </a:spcBef>
              <a:spcAft>
                <a:spcPts val="0"/>
              </a:spcAft>
              <a:buClr>
                <a:schemeClr val="accent1"/>
              </a:buClr>
              <a:buSzPts val="3600"/>
              <a:buNone/>
              <a:defRPr sz="3600" b="1">
                <a:solidFill>
                  <a:schemeClr val="accent1"/>
                </a:solidFill>
              </a:defRPr>
            </a:lvl9pPr>
          </a:lstStyle>
          <a:p>
            <a:r>
              <a:t>xx%</a:t>
            </a:r>
          </a:p>
        </p:txBody>
      </p:sp>
      <p:sp>
        <p:nvSpPr>
          <p:cNvPr id="407" name="Google Shape;407;p14"/>
          <p:cNvSpPr txBox="1">
            <a:spLocks noGrp="1"/>
          </p:cNvSpPr>
          <p:nvPr>
            <p:ph type="subTitle" idx="1"/>
          </p:nvPr>
        </p:nvSpPr>
        <p:spPr>
          <a:xfrm>
            <a:off x="1563175" y="3463000"/>
            <a:ext cx="3438300" cy="756600"/>
          </a:xfrm>
          <a:prstGeom prst="rect">
            <a:avLst/>
          </a:prstGeom>
        </p:spPr>
        <p:txBody>
          <a:bodyPr spcFirstLastPara="1" wrap="square" lIns="91425" tIns="91425" rIns="91425" bIns="91425" anchor="t" anchorCtr="0">
            <a:normAutofit/>
          </a:bodyPr>
          <a:lstStyle>
            <a:lvl1pPr lvl="0" rtl="0">
              <a:spcBef>
                <a:spcPts val="0"/>
              </a:spcBef>
              <a:spcAft>
                <a:spcPts val="0"/>
              </a:spcAft>
              <a:buNone/>
              <a:defRPr sz="1600"/>
            </a:lvl1pPr>
            <a:lvl2pPr lvl="1" rtl="0">
              <a:spcBef>
                <a:spcPts val="1200"/>
              </a:spcBef>
              <a:spcAft>
                <a:spcPts val="0"/>
              </a:spcAft>
              <a:buNone/>
              <a:defRPr sz="1600"/>
            </a:lvl2pPr>
            <a:lvl3pPr lvl="2" rtl="0">
              <a:spcBef>
                <a:spcPts val="1200"/>
              </a:spcBef>
              <a:spcAft>
                <a:spcPts val="0"/>
              </a:spcAft>
              <a:buNone/>
              <a:defRPr sz="1600"/>
            </a:lvl3pPr>
            <a:lvl4pPr lvl="3" rtl="0">
              <a:spcBef>
                <a:spcPts val="1200"/>
              </a:spcBef>
              <a:spcAft>
                <a:spcPts val="0"/>
              </a:spcAft>
              <a:buNone/>
              <a:defRPr sz="1600"/>
            </a:lvl4pPr>
            <a:lvl5pPr lvl="4" rtl="0">
              <a:spcBef>
                <a:spcPts val="1200"/>
              </a:spcBef>
              <a:spcAft>
                <a:spcPts val="0"/>
              </a:spcAft>
              <a:buNone/>
              <a:defRPr sz="1600"/>
            </a:lvl5pPr>
            <a:lvl6pPr lvl="5" rtl="0">
              <a:spcBef>
                <a:spcPts val="1200"/>
              </a:spcBef>
              <a:spcAft>
                <a:spcPts val="0"/>
              </a:spcAft>
              <a:buNone/>
              <a:defRPr sz="1600"/>
            </a:lvl6pPr>
            <a:lvl7pPr lvl="6" rtl="0">
              <a:spcBef>
                <a:spcPts val="1200"/>
              </a:spcBef>
              <a:spcAft>
                <a:spcPts val="0"/>
              </a:spcAft>
              <a:buNone/>
              <a:defRPr sz="1600"/>
            </a:lvl7pPr>
            <a:lvl8pPr lvl="7" rtl="0">
              <a:spcBef>
                <a:spcPts val="1200"/>
              </a:spcBef>
              <a:spcAft>
                <a:spcPts val="0"/>
              </a:spcAft>
              <a:buNone/>
              <a:defRPr sz="1600"/>
            </a:lvl8pPr>
            <a:lvl9pPr lvl="8" rtl="0">
              <a:spcBef>
                <a:spcPts val="1200"/>
              </a:spcBef>
              <a:spcAft>
                <a:spcPts val="1200"/>
              </a:spcAft>
              <a:buNone/>
              <a:defRPr sz="1600"/>
            </a:lvl9pPr>
          </a:lstStyle>
          <a:p>
            <a:endParaRPr/>
          </a:p>
        </p:txBody>
      </p:sp>
      <p:sp>
        <p:nvSpPr>
          <p:cNvPr id="408" name="Google Shape;408;p14"/>
          <p:cNvSpPr txBox="1">
            <a:spLocks noGrp="1"/>
          </p:cNvSpPr>
          <p:nvPr>
            <p:ph type="title" idx="2" hasCustomPrompt="1"/>
          </p:nvPr>
        </p:nvSpPr>
        <p:spPr>
          <a:xfrm>
            <a:off x="4062621" y="1524035"/>
            <a:ext cx="3594300" cy="586200"/>
          </a:xfrm>
          <a:prstGeom prst="rect">
            <a:avLst/>
          </a:prstGeom>
        </p:spPr>
        <p:txBody>
          <a:bodyPr spcFirstLastPara="1" wrap="square" lIns="91425" tIns="91425" rIns="91425" bIns="91425" anchor="b" anchorCtr="0">
            <a:normAutofit/>
          </a:bodyPr>
          <a:lstStyle>
            <a:lvl1pPr lvl="0" algn="r" rtl="0">
              <a:spcBef>
                <a:spcPts val="0"/>
              </a:spcBef>
              <a:spcAft>
                <a:spcPts val="0"/>
              </a:spcAft>
              <a:buClr>
                <a:schemeClr val="accent1"/>
              </a:buClr>
              <a:buSzPts val="3600"/>
              <a:buNone/>
              <a:defRPr sz="4100">
                <a:solidFill>
                  <a:schemeClr val="accent1"/>
                </a:solidFill>
              </a:defRPr>
            </a:lvl1pPr>
            <a:lvl2pPr lvl="1" algn="ctr" rtl="0">
              <a:spcBef>
                <a:spcPts val="0"/>
              </a:spcBef>
              <a:spcAft>
                <a:spcPts val="0"/>
              </a:spcAft>
              <a:buClr>
                <a:schemeClr val="accent1"/>
              </a:buClr>
              <a:buSzPts val="3600"/>
              <a:buNone/>
              <a:defRPr sz="3600" b="1">
                <a:solidFill>
                  <a:schemeClr val="accent1"/>
                </a:solidFill>
              </a:defRPr>
            </a:lvl2pPr>
            <a:lvl3pPr lvl="2" algn="ctr" rtl="0">
              <a:spcBef>
                <a:spcPts val="0"/>
              </a:spcBef>
              <a:spcAft>
                <a:spcPts val="0"/>
              </a:spcAft>
              <a:buClr>
                <a:schemeClr val="accent1"/>
              </a:buClr>
              <a:buSzPts val="3600"/>
              <a:buNone/>
              <a:defRPr sz="3600" b="1">
                <a:solidFill>
                  <a:schemeClr val="accent1"/>
                </a:solidFill>
              </a:defRPr>
            </a:lvl3pPr>
            <a:lvl4pPr lvl="3" algn="ctr" rtl="0">
              <a:spcBef>
                <a:spcPts val="0"/>
              </a:spcBef>
              <a:spcAft>
                <a:spcPts val="0"/>
              </a:spcAft>
              <a:buClr>
                <a:schemeClr val="accent1"/>
              </a:buClr>
              <a:buSzPts val="3600"/>
              <a:buNone/>
              <a:defRPr sz="3600" b="1">
                <a:solidFill>
                  <a:schemeClr val="accent1"/>
                </a:solidFill>
              </a:defRPr>
            </a:lvl4pPr>
            <a:lvl5pPr lvl="4" algn="ctr" rtl="0">
              <a:spcBef>
                <a:spcPts val="0"/>
              </a:spcBef>
              <a:spcAft>
                <a:spcPts val="0"/>
              </a:spcAft>
              <a:buClr>
                <a:schemeClr val="accent1"/>
              </a:buClr>
              <a:buSzPts val="3600"/>
              <a:buNone/>
              <a:defRPr sz="3600" b="1">
                <a:solidFill>
                  <a:schemeClr val="accent1"/>
                </a:solidFill>
              </a:defRPr>
            </a:lvl5pPr>
            <a:lvl6pPr lvl="5" algn="ctr" rtl="0">
              <a:spcBef>
                <a:spcPts val="0"/>
              </a:spcBef>
              <a:spcAft>
                <a:spcPts val="0"/>
              </a:spcAft>
              <a:buClr>
                <a:schemeClr val="accent1"/>
              </a:buClr>
              <a:buSzPts val="3600"/>
              <a:buNone/>
              <a:defRPr sz="3600" b="1">
                <a:solidFill>
                  <a:schemeClr val="accent1"/>
                </a:solidFill>
              </a:defRPr>
            </a:lvl6pPr>
            <a:lvl7pPr lvl="6" algn="ctr" rtl="0">
              <a:spcBef>
                <a:spcPts val="0"/>
              </a:spcBef>
              <a:spcAft>
                <a:spcPts val="0"/>
              </a:spcAft>
              <a:buClr>
                <a:schemeClr val="accent1"/>
              </a:buClr>
              <a:buSzPts val="3600"/>
              <a:buNone/>
              <a:defRPr sz="3600" b="1">
                <a:solidFill>
                  <a:schemeClr val="accent1"/>
                </a:solidFill>
              </a:defRPr>
            </a:lvl7pPr>
            <a:lvl8pPr lvl="7" algn="ctr" rtl="0">
              <a:spcBef>
                <a:spcPts val="0"/>
              </a:spcBef>
              <a:spcAft>
                <a:spcPts val="0"/>
              </a:spcAft>
              <a:buClr>
                <a:schemeClr val="accent1"/>
              </a:buClr>
              <a:buSzPts val="3600"/>
              <a:buNone/>
              <a:defRPr sz="3600" b="1">
                <a:solidFill>
                  <a:schemeClr val="accent1"/>
                </a:solidFill>
              </a:defRPr>
            </a:lvl8pPr>
            <a:lvl9pPr lvl="8" algn="ctr" rtl="0">
              <a:spcBef>
                <a:spcPts val="0"/>
              </a:spcBef>
              <a:spcAft>
                <a:spcPts val="0"/>
              </a:spcAft>
              <a:buClr>
                <a:schemeClr val="accent1"/>
              </a:buClr>
              <a:buSzPts val="3600"/>
              <a:buNone/>
              <a:defRPr sz="3600" b="1">
                <a:solidFill>
                  <a:schemeClr val="accent1"/>
                </a:solidFill>
              </a:defRPr>
            </a:lvl9pPr>
          </a:lstStyle>
          <a:p>
            <a:r>
              <a:t>xx%</a:t>
            </a:r>
          </a:p>
        </p:txBody>
      </p:sp>
      <p:sp>
        <p:nvSpPr>
          <p:cNvPr id="409" name="Google Shape;409;p14"/>
          <p:cNvSpPr txBox="1">
            <a:spLocks noGrp="1"/>
          </p:cNvSpPr>
          <p:nvPr>
            <p:ph type="subTitle" idx="3"/>
          </p:nvPr>
        </p:nvSpPr>
        <p:spPr>
          <a:xfrm>
            <a:off x="4429066" y="1973800"/>
            <a:ext cx="3233100" cy="893100"/>
          </a:xfrm>
          <a:prstGeom prst="rect">
            <a:avLst/>
          </a:prstGeom>
        </p:spPr>
        <p:txBody>
          <a:bodyPr spcFirstLastPara="1" wrap="square" lIns="91425" tIns="91425" rIns="91425" bIns="91425" anchor="t" anchorCtr="0">
            <a:normAutofit/>
          </a:bodyPr>
          <a:lstStyle>
            <a:lvl1pPr lvl="0" algn="r" rtl="0">
              <a:spcBef>
                <a:spcPts val="0"/>
              </a:spcBef>
              <a:spcAft>
                <a:spcPts val="0"/>
              </a:spcAft>
              <a:buNone/>
              <a:defRPr sz="1600"/>
            </a:lvl1pPr>
            <a:lvl2pPr lvl="1" algn="r" rtl="0">
              <a:spcBef>
                <a:spcPts val="1200"/>
              </a:spcBef>
              <a:spcAft>
                <a:spcPts val="0"/>
              </a:spcAft>
              <a:buNone/>
              <a:defRPr sz="1600"/>
            </a:lvl2pPr>
            <a:lvl3pPr lvl="2" algn="r" rtl="0">
              <a:spcBef>
                <a:spcPts val="1200"/>
              </a:spcBef>
              <a:spcAft>
                <a:spcPts val="0"/>
              </a:spcAft>
              <a:buNone/>
              <a:defRPr sz="1600"/>
            </a:lvl3pPr>
            <a:lvl4pPr lvl="3" algn="r" rtl="0">
              <a:spcBef>
                <a:spcPts val="1200"/>
              </a:spcBef>
              <a:spcAft>
                <a:spcPts val="0"/>
              </a:spcAft>
              <a:buNone/>
              <a:defRPr sz="1600"/>
            </a:lvl4pPr>
            <a:lvl5pPr lvl="4" algn="r" rtl="0">
              <a:spcBef>
                <a:spcPts val="1200"/>
              </a:spcBef>
              <a:spcAft>
                <a:spcPts val="0"/>
              </a:spcAft>
              <a:buNone/>
              <a:defRPr sz="1600"/>
            </a:lvl5pPr>
            <a:lvl6pPr lvl="5" algn="r" rtl="0">
              <a:spcBef>
                <a:spcPts val="1200"/>
              </a:spcBef>
              <a:spcAft>
                <a:spcPts val="0"/>
              </a:spcAft>
              <a:buNone/>
              <a:defRPr sz="1600"/>
            </a:lvl6pPr>
            <a:lvl7pPr lvl="6" algn="r" rtl="0">
              <a:spcBef>
                <a:spcPts val="1200"/>
              </a:spcBef>
              <a:spcAft>
                <a:spcPts val="0"/>
              </a:spcAft>
              <a:buNone/>
              <a:defRPr sz="1600"/>
            </a:lvl7pPr>
            <a:lvl8pPr lvl="7" algn="r" rtl="0">
              <a:spcBef>
                <a:spcPts val="1200"/>
              </a:spcBef>
              <a:spcAft>
                <a:spcPts val="0"/>
              </a:spcAft>
              <a:buNone/>
              <a:defRPr sz="1600"/>
            </a:lvl8pPr>
            <a:lvl9pPr lvl="8" algn="r" rtl="0">
              <a:spcBef>
                <a:spcPts val="1200"/>
              </a:spcBef>
              <a:spcAft>
                <a:spcPts val="1200"/>
              </a:spcAft>
              <a:buNone/>
              <a:defRPr sz="1600"/>
            </a:lvl9pPr>
          </a:lstStyle>
          <a:p>
            <a:endParaRPr/>
          </a:p>
        </p:txBody>
      </p:sp>
      <p:sp>
        <p:nvSpPr>
          <p:cNvPr id="410" name="Google Shape;410;p14"/>
          <p:cNvSpPr txBox="1">
            <a:spLocks noGrp="1"/>
          </p:cNvSpPr>
          <p:nvPr>
            <p:ph type="title" idx="4"/>
          </p:nvPr>
        </p:nvSpPr>
        <p:spPr>
          <a:xfrm>
            <a:off x="713225" y="359178"/>
            <a:ext cx="7708200" cy="572700"/>
          </a:xfrm>
          <a:prstGeom prst="rect">
            <a:avLst/>
          </a:prstGeom>
        </p:spPr>
        <p:txBody>
          <a:bodyPr spcFirstLastPara="1" wrap="square" lIns="91425" tIns="91425" rIns="91425" bIns="91425" anchor="t" anchorCtr="0">
            <a:normAutofit/>
          </a:bodyPr>
          <a:lstStyle>
            <a:lvl1pPr lvl="0" algn="ctr" rtl="0">
              <a:spcBef>
                <a:spcPts val="0"/>
              </a:spcBef>
              <a:spcAft>
                <a:spcPts val="0"/>
              </a:spcAft>
              <a:buClr>
                <a:srgbClr val="FF744B"/>
              </a:buClr>
              <a:buSzPts val="2800"/>
              <a:buFont typeface="Allerta Stencil"/>
              <a:buNone/>
              <a:defRPr sz="3020">
                <a:solidFill>
                  <a:srgbClr val="FF744B"/>
                </a:solidFill>
                <a:latin typeface="Allerta Stencil"/>
                <a:ea typeface="Allerta Stencil"/>
                <a:cs typeface="Allerta Stencil"/>
                <a:sym typeface="Allerta Stencil"/>
              </a:defRPr>
            </a:lvl1pPr>
            <a:lvl2pPr lvl="1"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2pPr>
            <a:lvl3pPr lvl="2"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3pPr>
            <a:lvl4pPr lvl="3"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4pPr>
            <a:lvl5pPr lvl="4"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5pPr>
            <a:lvl6pPr lvl="5"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6pPr>
            <a:lvl7pPr lvl="6"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7pPr>
            <a:lvl8pPr lvl="7"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8pPr>
            <a:lvl9pPr lvl="8"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9pPr>
          </a:lstStyle>
          <a:p>
            <a:endParaRPr/>
          </a:p>
        </p:txBody>
      </p:sp>
      <p:grpSp>
        <p:nvGrpSpPr>
          <p:cNvPr id="411" name="Google Shape;411;p14"/>
          <p:cNvGrpSpPr/>
          <p:nvPr/>
        </p:nvGrpSpPr>
        <p:grpSpPr>
          <a:xfrm>
            <a:off x="-9087" y="1684787"/>
            <a:ext cx="1378745" cy="607570"/>
            <a:chOff x="8572298" y="1030817"/>
            <a:chExt cx="1630686" cy="718593"/>
          </a:xfrm>
        </p:grpSpPr>
        <p:sp>
          <p:nvSpPr>
            <p:cNvPr id="412" name="Google Shape;412;p14"/>
            <p:cNvSpPr/>
            <p:nvPr/>
          </p:nvSpPr>
          <p:spPr>
            <a:xfrm rot="5400000">
              <a:off x="9276698" y="326418"/>
              <a:ext cx="221887" cy="1630686"/>
            </a:xfrm>
            <a:custGeom>
              <a:avLst/>
              <a:gdLst/>
              <a:ahLst/>
              <a:cxnLst/>
              <a:rect l="l" t="t" r="r" b="b"/>
              <a:pathLst>
                <a:path w="3735" h="27448" extrusionOk="0">
                  <a:moveTo>
                    <a:pt x="0" y="1"/>
                  </a:moveTo>
                  <a:lnTo>
                    <a:pt x="0" y="27447"/>
                  </a:lnTo>
                  <a:lnTo>
                    <a:pt x="3734" y="27447"/>
                  </a:lnTo>
                  <a:lnTo>
                    <a:pt x="3734" y="1"/>
                  </a:lnTo>
                  <a:close/>
                </a:path>
              </a:pathLst>
            </a:custGeom>
            <a:solidFill>
              <a:srgbClr val="FFA2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4"/>
            <p:cNvSpPr/>
            <p:nvPr/>
          </p:nvSpPr>
          <p:spPr>
            <a:xfrm rot="5400000">
              <a:off x="9276698" y="823124"/>
              <a:ext cx="221887" cy="1630686"/>
            </a:xfrm>
            <a:custGeom>
              <a:avLst/>
              <a:gdLst/>
              <a:ahLst/>
              <a:cxnLst/>
              <a:rect l="l" t="t" r="r" b="b"/>
              <a:pathLst>
                <a:path w="3735" h="27448" extrusionOk="0">
                  <a:moveTo>
                    <a:pt x="1" y="1"/>
                  </a:moveTo>
                  <a:lnTo>
                    <a:pt x="1" y="27447"/>
                  </a:lnTo>
                  <a:lnTo>
                    <a:pt x="3735" y="27447"/>
                  </a:lnTo>
                  <a:lnTo>
                    <a:pt x="3735" y="1"/>
                  </a:lnTo>
                  <a:close/>
                </a:path>
              </a:pathLst>
            </a:custGeom>
            <a:solidFill>
              <a:srgbClr val="FFA2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4" name="Google Shape;414;p14"/>
          <p:cNvSpPr/>
          <p:nvPr/>
        </p:nvSpPr>
        <p:spPr>
          <a:xfrm rot="5400000">
            <a:off x="1287463" y="1387775"/>
            <a:ext cx="1091678" cy="1201594"/>
          </a:xfrm>
          <a:custGeom>
            <a:avLst/>
            <a:gdLst/>
            <a:ahLst/>
            <a:cxnLst/>
            <a:rect l="l" t="t" r="r" b="b"/>
            <a:pathLst>
              <a:path w="27000" h="29713" extrusionOk="0">
                <a:moveTo>
                  <a:pt x="0" y="0"/>
                </a:moveTo>
                <a:lnTo>
                  <a:pt x="0" y="29713"/>
                </a:lnTo>
                <a:lnTo>
                  <a:pt x="27000" y="29713"/>
                </a:lnTo>
                <a:lnTo>
                  <a:pt x="2700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5" name="Google Shape;415;p14"/>
          <p:cNvGrpSpPr/>
          <p:nvPr/>
        </p:nvGrpSpPr>
        <p:grpSpPr>
          <a:xfrm>
            <a:off x="2036186" y="1731097"/>
            <a:ext cx="694271" cy="453054"/>
            <a:chOff x="7070672" y="51241"/>
            <a:chExt cx="1020086" cy="665570"/>
          </a:xfrm>
        </p:grpSpPr>
        <p:sp>
          <p:nvSpPr>
            <p:cNvPr id="416" name="Google Shape;416;p14"/>
            <p:cNvSpPr/>
            <p:nvPr/>
          </p:nvSpPr>
          <p:spPr>
            <a:xfrm>
              <a:off x="8033786" y="51241"/>
              <a:ext cx="56972" cy="58816"/>
            </a:xfrm>
            <a:custGeom>
              <a:avLst/>
              <a:gdLst/>
              <a:ahLst/>
              <a:cxnLst/>
              <a:rect l="l" t="t" r="r" b="b"/>
              <a:pathLst>
                <a:path w="959" h="990" extrusionOk="0">
                  <a:moveTo>
                    <a:pt x="479" y="0"/>
                  </a:moveTo>
                  <a:cubicBezTo>
                    <a:pt x="224" y="0"/>
                    <a:pt x="1" y="224"/>
                    <a:pt x="1" y="479"/>
                  </a:cubicBezTo>
                  <a:cubicBezTo>
                    <a:pt x="1" y="766"/>
                    <a:pt x="224" y="989"/>
                    <a:pt x="479" y="989"/>
                  </a:cubicBezTo>
                  <a:cubicBezTo>
                    <a:pt x="767" y="989"/>
                    <a:pt x="958" y="766"/>
                    <a:pt x="958" y="479"/>
                  </a:cubicBezTo>
                  <a:cubicBezTo>
                    <a:pt x="958" y="224"/>
                    <a:pt x="767"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4"/>
            <p:cNvSpPr/>
            <p:nvPr/>
          </p:nvSpPr>
          <p:spPr>
            <a:xfrm>
              <a:off x="8033786" y="254067"/>
              <a:ext cx="56972" cy="58875"/>
            </a:xfrm>
            <a:custGeom>
              <a:avLst/>
              <a:gdLst/>
              <a:ahLst/>
              <a:cxnLst/>
              <a:rect l="l" t="t" r="r" b="b"/>
              <a:pathLst>
                <a:path w="959" h="991" extrusionOk="0">
                  <a:moveTo>
                    <a:pt x="479" y="1"/>
                  </a:moveTo>
                  <a:cubicBezTo>
                    <a:pt x="224" y="1"/>
                    <a:pt x="1" y="224"/>
                    <a:pt x="1" y="480"/>
                  </a:cubicBezTo>
                  <a:cubicBezTo>
                    <a:pt x="1" y="767"/>
                    <a:pt x="224" y="990"/>
                    <a:pt x="479" y="990"/>
                  </a:cubicBezTo>
                  <a:cubicBezTo>
                    <a:pt x="767" y="990"/>
                    <a:pt x="958" y="767"/>
                    <a:pt x="958" y="480"/>
                  </a:cubicBezTo>
                  <a:cubicBezTo>
                    <a:pt x="958" y="224"/>
                    <a:pt x="767"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4"/>
            <p:cNvSpPr/>
            <p:nvPr/>
          </p:nvSpPr>
          <p:spPr>
            <a:xfrm>
              <a:off x="8033786" y="456952"/>
              <a:ext cx="56972" cy="56974"/>
            </a:xfrm>
            <a:custGeom>
              <a:avLst/>
              <a:gdLst/>
              <a:ahLst/>
              <a:cxnLst/>
              <a:rect l="l" t="t" r="r" b="b"/>
              <a:pathLst>
                <a:path w="959" h="959" extrusionOk="0">
                  <a:moveTo>
                    <a:pt x="479" y="1"/>
                  </a:moveTo>
                  <a:cubicBezTo>
                    <a:pt x="224" y="1"/>
                    <a:pt x="1" y="224"/>
                    <a:pt x="1" y="480"/>
                  </a:cubicBezTo>
                  <a:cubicBezTo>
                    <a:pt x="1" y="767"/>
                    <a:pt x="224" y="958"/>
                    <a:pt x="479" y="958"/>
                  </a:cubicBezTo>
                  <a:cubicBezTo>
                    <a:pt x="767" y="958"/>
                    <a:pt x="958" y="767"/>
                    <a:pt x="958" y="480"/>
                  </a:cubicBezTo>
                  <a:cubicBezTo>
                    <a:pt x="958" y="224"/>
                    <a:pt x="767"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4"/>
            <p:cNvSpPr/>
            <p:nvPr/>
          </p:nvSpPr>
          <p:spPr>
            <a:xfrm>
              <a:off x="7070672" y="51241"/>
              <a:ext cx="56912" cy="58816"/>
            </a:xfrm>
            <a:custGeom>
              <a:avLst/>
              <a:gdLst/>
              <a:ahLst/>
              <a:cxnLst/>
              <a:rect l="l" t="t" r="r" b="b"/>
              <a:pathLst>
                <a:path w="958" h="990" extrusionOk="0">
                  <a:moveTo>
                    <a:pt x="479" y="0"/>
                  </a:moveTo>
                  <a:cubicBezTo>
                    <a:pt x="192" y="0"/>
                    <a:pt x="0" y="224"/>
                    <a:pt x="0" y="479"/>
                  </a:cubicBezTo>
                  <a:cubicBezTo>
                    <a:pt x="0" y="766"/>
                    <a:pt x="192" y="989"/>
                    <a:pt x="479" y="989"/>
                  </a:cubicBezTo>
                  <a:cubicBezTo>
                    <a:pt x="734" y="989"/>
                    <a:pt x="958" y="766"/>
                    <a:pt x="958" y="479"/>
                  </a:cubicBezTo>
                  <a:cubicBezTo>
                    <a:pt x="958" y="224"/>
                    <a:pt x="734"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4"/>
            <p:cNvSpPr/>
            <p:nvPr/>
          </p:nvSpPr>
          <p:spPr>
            <a:xfrm>
              <a:off x="7391056" y="51241"/>
              <a:ext cx="58813" cy="58816"/>
            </a:xfrm>
            <a:custGeom>
              <a:avLst/>
              <a:gdLst/>
              <a:ahLst/>
              <a:cxnLst/>
              <a:rect l="l" t="t" r="r" b="b"/>
              <a:pathLst>
                <a:path w="990" h="990" extrusionOk="0">
                  <a:moveTo>
                    <a:pt x="479" y="0"/>
                  </a:moveTo>
                  <a:cubicBezTo>
                    <a:pt x="224" y="0"/>
                    <a:pt x="1" y="224"/>
                    <a:pt x="1" y="479"/>
                  </a:cubicBezTo>
                  <a:cubicBezTo>
                    <a:pt x="1" y="766"/>
                    <a:pt x="224" y="989"/>
                    <a:pt x="479" y="989"/>
                  </a:cubicBezTo>
                  <a:cubicBezTo>
                    <a:pt x="767" y="989"/>
                    <a:pt x="990" y="766"/>
                    <a:pt x="990" y="479"/>
                  </a:cubicBezTo>
                  <a:cubicBezTo>
                    <a:pt x="990" y="224"/>
                    <a:pt x="767"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4"/>
            <p:cNvSpPr/>
            <p:nvPr/>
          </p:nvSpPr>
          <p:spPr>
            <a:xfrm>
              <a:off x="7713401" y="51241"/>
              <a:ext cx="56912" cy="58816"/>
            </a:xfrm>
            <a:custGeom>
              <a:avLst/>
              <a:gdLst/>
              <a:ahLst/>
              <a:cxnLst/>
              <a:rect l="l" t="t" r="r" b="b"/>
              <a:pathLst>
                <a:path w="958" h="990" extrusionOk="0">
                  <a:moveTo>
                    <a:pt x="479" y="0"/>
                  </a:moveTo>
                  <a:cubicBezTo>
                    <a:pt x="192" y="0"/>
                    <a:pt x="0" y="224"/>
                    <a:pt x="0" y="479"/>
                  </a:cubicBezTo>
                  <a:cubicBezTo>
                    <a:pt x="0" y="766"/>
                    <a:pt x="192" y="989"/>
                    <a:pt x="479" y="989"/>
                  </a:cubicBezTo>
                  <a:cubicBezTo>
                    <a:pt x="734" y="989"/>
                    <a:pt x="958" y="766"/>
                    <a:pt x="958" y="479"/>
                  </a:cubicBezTo>
                  <a:cubicBezTo>
                    <a:pt x="958" y="224"/>
                    <a:pt x="734"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4"/>
            <p:cNvSpPr/>
            <p:nvPr/>
          </p:nvSpPr>
          <p:spPr>
            <a:xfrm>
              <a:off x="7070672" y="254067"/>
              <a:ext cx="56912" cy="58875"/>
            </a:xfrm>
            <a:custGeom>
              <a:avLst/>
              <a:gdLst/>
              <a:ahLst/>
              <a:cxnLst/>
              <a:rect l="l" t="t" r="r" b="b"/>
              <a:pathLst>
                <a:path w="958" h="991" extrusionOk="0">
                  <a:moveTo>
                    <a:pt x="479" y="1"/>
                  </a:moveTo>
                  <a:cubicBezTo>
                    <a:pt x="192" y="1"/>
                    <a:pt x="0" y="224"/>
                    <a:pt x="0" y="480"/>
                  </a:cubicBezTo>
                  <a:cubicBezTo>
                    <a:pt x="0" y="767"/>
                    <a:pt x="192" y="990"/>
                    <a:pt x="479" y="990"/>
                  </a:cubicBezTo>
                  <a:cubicBezTo>
                    <a:pt x="734" y="990"/>
                    <a:pt x="958" y="767"/>
                    <a:pt x="958" y="480"/>
                  </a:cubicBezTo>
                  <a:cubicBezTo>
                    <a:pt x="958" y="224"/>
                    <a:pt x="734"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4"/>
            <p:cNvSpPr/>
            <p:nvPr/>
          </p:nvSpPr>
          <p:spPr>
            <a:xfrm>
              <a:off x="7391056" y="254067"/>
              <a:ext cx="58813" cy="58875"/>
            </a:xfrm>
            <a:custGeom>
              <a:avLst/>
              <a:gdLst/>
              <a:ahLst/>
              <a:cxnLst/>
              <a:rect l="l" t="t" r="r" b="b"/>
              <a:pathLst>
                <a:path w="990" h="991" extrusionOk="0">
                  <a:moveTo>
                    <a:pt x="479" y="1"/>
                  </a:moveTo>
                  <a:cubicBezTo>
                    <a:pt x="224" y="1"/>
                    <a:pt x="1" y="224"/>
                    <a:pt x="1" y="480"/>
                  </a:cubicBezTo>
                  <a:cubicBezTo>
                    <a:pt x="1" y="767"/>
                    <a:pt x="224" y="990"/>
                    <a:pt x="479" y="990"/>
                  </a:cubicBezTo>
                  <a:cubicBezTo>
                    <a:pt x="767" y="990"/>
                    <a:pt x="990" y="767"/>
                    <a:pt x="990" y="480"/>
                  </a:cubicBezTo>
                  <a:cubicBezTo>
                    <a:pt x="990" y="224"/>
                    <a:pt x="767"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4"/>
            <p:cNvSpPr/>
            <p:nvPr/>
          </p:nvSpPr>
          <p:spPr>
            <a:xfrm>
              <a:off x="7713401" y="254067"/>
              <a:ext cx="56912" cy="58875"/>
            </a:xfrm>
            <a:custGeom>
              <a:avLst/>
              <a:gdLst/>
              <a:ahLst/>
              <a:cxnLst/>
              <a:rect l="l" t="t" r="r" b="b"/>
              <a:pathLst>
                <a:path w="958" h="991" extrusionOk="0">
                  <a:moveTo>
                    <a:pt x="479" y="1"/>
                  </a:moveTo>
                  <a:cubicBezTo>
                    <a:pt x="192" y="1"/>
                    <a:pt x="0" y="224"/>
                    <a:pt x="0" y="480"/>
                  </a:cubicBezTo>
                  <a:cubicBezTo>
                    <a:pt x="0" y="767"/>
                    <a:pt x="192" y="990"/>
                    <a:pt x="479" y="990"/>
                  </a:cubicBezTo>
                  <a:cubicBezTo>
                    <a:pt x="734" y="990"/>
                    <a:pt x="958" y="767"/>
                    <a:pt x="958" y="480"/>
                  </a:cubicBezTo>
                  <a:cubicBezTo>
                    <a:pt x="958" y="224"/>
                    <a:pt x="734"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4"/>
            <p:cNvSpPr/>
            <p:nvPr/>
          </p:nvSpPr>
          <p:spPr>
            <a:xfrm>
              <a:off x="7070672" y="456952"/>
              <a:ext cx="56912" cy="56974"/>
            </a:xfrm>
            <a:custGeom>
              <a:avLst/>
              <a:gdLst/>
              <a:ahLst/>
              <a:cxnLst/>
              <a:rect l="l" t="t" r="r" b="b"/>
              <a:pathLst>
                <a:path w="958" h="959" extrusionOk="0">
                  <a:moveTo>
                    <a:pt x="479" y="1"/>
                  </a:moveTo>
                  <a:cubicBezTo>
                    <a:pt x="192" y="1"/>
                    <a:pt x="0" y="224"/>
                    <a:pt x="0" y="480"/>
                  </a:cubicBezTo>
                  <a:cubicBezTo>
                    <a:pt x="0" y="767"/>
                    <a:pt x="192" y="958"/>
                    <a:pt x="479" y="958"/>
                  </a:cubicBezTo>
                  <a:cubicBezTo>
                    <a:pt x="734" y="958"/>
                    <a:pt x="958" y="767"/>
                    <a:pt x="958" y="480"/>
                  </a:cubicBezTo>
                  <a:cubicBezTo>
                    <a:pt x="958" y="224"/>
                    <a:pt x="734"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4"/>
            <p:cNvSpPr/>
            <p:nvPr/>
          </p:nvSpPr>
          <p:spPr>
            <a:xfrm>
              <a:off x="7391056" y="456952"/>
              <a:ext cx="58813" cy="56974"/>
            </a:xfrm>
            <a:custGeom>
              <a:avLst/>
              <a:gdLst/>
              <a:ahLst/>
              <a:cxnLst/>
              <a:rect l="l" t="t" r="r" b="b"/>
              <a:pathLst>
                <a:path w="990" h="959" extrusionOk="0">
                  <a:moveTo>
                    <a:pt x="479" y="1"/>
                  </a:moveTo>
                  <a:cubicBezTo>
                    <a:pt x="224" y="1"/>
                    <a:pt x="1" y="224"/>
                    <a:pt x="1" y="480"/>
                  </a:cubicBezTo>
                  <a:cubicBezTo>
                    <a:pt x="1" y="767"/>
                    <a:pt x="224" y="958"/>
                    <a:pt x="479" y="958"/>
                  </a:cubicBezTo>
                  <a:cubicBezTo>
                    <a:pt x="767" y="958"/>
                    <a:pt x="990" y="767"/>
                    <a:pt x="990" y="480"/>
                  </a:cubicBezTo>
                  <a:cubicBezTo>
                    <a:pt x="990" y="224"/>
                    <a:pt x="767"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4"/>
            <p:cNvSpPr/>
            <p:nvPr/>
          </p:nvSpPr>
          <p:spPr>
            <a:xfrm>
              <a:off x="7713401" y="456952"/>
              <a:ext cx="56912" cy="56974"/>
            </a:xfrm>
            <a:custGeom>
              <a:avLst/>
              <a:gdLst/>
              <a:ahLst/>
              <a:cxnLst/>
              <a:rect l="l" t="t" r="r" b="b"/>
              <a:pathLst>
                <a:path w="958" h="959" extrusionOk="0">
                  <a:moveTo>
                    <a:pt x="479" y="1"/>
                  </a:moveTo>
                  <a:cubicBezTo>
                    <a:pt x="192" y="1"/>
                    <a:pt x="0" y="224"/>
                    <a:pt x="0" y="480"/>
                  </a:cubicBezTo>
                  <a:cubicBezTo>
                    <a:pt x="0" y="767"/>
                    <a:pt x="192" y="958"/>
                    <a:pt x="479" y="958"/>
                  </a:cubicBezTo>
                  <a:cubicBezTo>
                    <a:pt x="734" y="958"/>
                    <a:pt x="958" y="767"/>
                    <a:pt x="958" y="480"/>
                  </a:cubicBezTo>
                  <a:cubicBezTo>
                    <a:pt x="958" y="224"/>
                    <a:pt x="734"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4"/>
            <p:cNvSpPr/>
            <p:nvPr/>
          </p:nvSpPr>
          <p:spPr>
            <a:xfrm>
              <a:off x="7070672" y="659837"/>
              <a:ext cx="56912" cy="56974"/>
            </a:xfrm>
            <a:custGeom>
              <a:avLst/>
              <a:gdLst/>
              <a:ahLst/>
              <a:cxnLst/>
              <a:rect l="l" t="t" r="r" b="b"/>
              <a:pathLst>
                <a:path w="958" h="959" extrusionOk="0">
                  <a:moveTo>
                    <a:pt x="479" y="1"/>
                  </a:moveTo>
                  <a:cubicBezTo>
                    <a:pt x="192" y="1"/>
                    <a:pt x="0" y="224"/>
                    <a:pt x="0" y="479"/>
                  </a:cubicBezTo>
                  <a:cubicBezTo>
                    <a:pt x="0" y="735"/>
                    <a:pt x="192" y="958"/>
                    <a:pt x="479" y="958"/>
                  </a:cubicBezTo>
                  <a:cubicBezTo>
                    <a:pt x="734" y="958"/>
                    <a:pt x="958" y="735"/>
                    <a:pt x="958" y="479"/>
                  </a:cubicBezTo>
                  <a:cubicBezTo>
                    <a:pt x="958" y="224"/>
                    <a:pt x="734"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4"/>
            <p:cNvSpPr/>
            <p:nvPr/>
          </p:nvSpPr>
          <p:spPr>
            <a:xfrm>
              <a:off x="7391056" y="659837"/>
              <a:ext cx="58813" cy="56974"/>
            </a:xfrm>
            <a:custGeom>
              <a:avLst/>
              <a:gdLst/>
              <a:ahLst/>
              <a:cxnLst/>
              <a:rect l="l" t="t" r="r" b="b"/>
              <a:pathLst>
                <a:path w="990" h="959" extrusionOk="0">
                  <a:moveTo>
                    <a:pt x="479" y="1"/>
                  </a:moveTo>
                  <a:cubicBezTo>
                    <a:pt x="224" y="1"/>
                    <a:pt x="1" y="224"/>
                    <a:pt x="1" y="479"/>
                  </a:cubicBezTo>
                  <a:cubicBezTo>
                    <a:pt x="1" y="735"/>
                    <a:pt x="224" y="958"/>
                    <a:pt x="479" y="958"/>
                  </a:cubicBezTo>
                  <a:cubicBezTo>
                    <a:pt x="767" y="958"/>
                    <a:pt x="990" y="735"/>
                    <a:pt x="990" y="479"/>
                  </a:cubicBezTo>
                  <a:cubicBezTo>
                    <a:pt x="990" y="224"/>
                    <a:pt x="767"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4"/>
            <p:cNvSpPr/>
            <p:nvPr/>
          </p:nvSpPr>
          <p:spPr>
            <a:xfrm>
              <a:off x="7713401" y="659837"/>
              <a:ext cx="56912" cy="56974"/>
            </a:xfrm>
            <a:custGeom>
              <a:avLst/>
              <a:gdLst/>
              <a:ahLst/>
              <a:cxnLst/>
              <a:rect l="l" t="t" r="r" b="b"/>
              <a:pathLst>
                <a:path w="958" h="959" extrusionOk="0">
                  <a:moveTo>
                    <a:pt x="479" y="1"/>
                  </a:moveTo>
                  <a:cubicBezTo>
                    <a:pt x="192" y="1"/>
                    <a:pt x="0" y="224"/>
                    <a:pt x="0" y="479"/>
                  </a:cubicBezTo>
                  <a:cubicBezTo>
                    <a:pt x="0" y="735"/>
                    <a:pt x="192" y="958"/>
                    <a:pt x="479" y="958"/>
                  </a:cubicBezTo>
                  <a:cubicBezTo>
                    <a:pt x="734" y="958"/>
                    <a:pt x="958" y="735"/>
                    <a:pt x="958" y="479"/>
                  </a:cubicBezTo>
                  <a:cubicBezTo>
                    <a:pt x="958" y="224"/>
                    <a:pt x="734"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4"/>
            <p:cNvSpPr/>
            <p:nvPr/>
          </p:nvSpPr>
          <p:spPr>
            <a:xfrm>
              <a:off x="8033786" y="659837"/>
              <a:ext cx="56972" cy="56974"/>
            </a:xfrm>
            <a:custGeom>
              <a:avLst/>
              <a:gdLst/>
              <a:ahLst/>
              <a:cxnLst/>
              <a:rect l="l" t="t" r="r" b="b"/>
              <a:pathLst>
                <a:path w="959" h="959" extrusionOk="0">
                  <a:moveTo>
                    <a:pt x="479" y="1"/>
                  </a:moveTo>
                  <a:cubicBezTo>
                    <a:pt x="224" y="1"/>
                    <a:pt x="1" y="224"/>
                    <a:pt x="1" y="479"/>
                  </a:cubicBezTo>
                  <a:cubicBezTo>
                    <a:pt x="1" y="735"/>
                    <a:pt x="224" y="958"/>
                    <a:pt x="479" y="958"/>
                  </a:cubicBezTo>
                  <a:cubicBezTo>
                    <a:pt x="767" y="958"/>
                    <a:pt x="958" y="735"/>
                    <a:pt x="958" y="479"/>
                  </a:cubicBezTo>
                  <a:cubicBezTo>
                    <a:pt x="958" y="224"/>
                    <a:pt x="767"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2" name="Google Shape;432;p14"/>
          <p:cNvSpPr/>
          <p:nvPr/>
        </p:nvSpPr>
        <p:spPr>
          <a:xfrm>
            <a:off x="5331183" y="4641639"/>
            <a:ext cx="1597927" cy="516623"/>
          </a:xfrm>
          <a:custGeom>
            <a:avLst/>
            <a:gdLst/>
            <a:ahLst/>
            <a:cxnLst/>
            <a:rect l="l" t="t" r="r" b="b"/>
            <a:pathLst>
              <a:path w="45415" h="14682" extrusionOk="0">
                <a:moveTo>
                  <a:pt x="1" y="0"/>
                </a:moveTo>
                <a:lnTo>
                  <a:pt x="1" y="14681"/>
                </a:lnTo>
                <a:lnTo>
                  <a:pt x="45415" y="14681"/>
                </a:lnTo>
                <a:lnTo>
                  <a:pt x="45415" y="0"/>
                </a:lnTo>
                <a:close/>
              </a:path>
            </a:pathLst>
          </a:custGeom>
          <a:solidFill>
            <a:srgbClr val="FF7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4"/>
          <p:cNvSpPr/>
          <p:nvPr/>
        </p:nvSpPr>
        <p:spPr>
          <a:xfrm>
            <a:off x="6135074" y="3192017"/>
            <a:ext cx="2683518" cy="2392380"/>
          </a:xfrm>
          <a:custGeom>
            <a:avLst/>
            <a:gdLst/>
            <a:ahLst/>
            <a:cxnLst/>
            <a:rect l="l" t="t" r="r" b="b"/>
            <a:pathLst>
              <a:path w="88339" h="78755" extrusionOk="0">
                <a:moveTo>
                  <a:pt x="55352" y="0"/>
                </a:moveTo>
                <a:cubicBezTo>
                  <a:pt x="52856" y="0"/>
                  <a:pt x="50552" y="1655"/>
                  <a:pt x="49818" y="4170"/>
                </a:cubicBezTo>
                <a:cubicBezTo>
                  <a:pt x="48925" y="7266"/>
                  <a:pt x="50712" y="10457"/>
                  <a:pt x="53776" y="11351"/>
                </a:cubicBezTo>
                <a:cubicBezTo>
                  <a:pt x="64850" y="14542"/>
                  <a:pt x="72892" y="24117"/>
                  <a:pt x="74169" y="35542"/>
                </a:cubicBezTo>
                <a:cubicBezTo>
                  <a:pt x="75446" y="46999"/>
                  <a:pt x="69701" y="58074"/>
                  <a:pt x="59616" y="63627"/>
                </a:cubicBezTo>
                <a:cubicBezTo>
                  <a:pt x="55315" y="66009"/>
                  <a:pt x="50584" y="67177"/>
                  <a:pt x="45875" y="67177"/>
                </a:cubicBezTo>
                <a:cubicBezTo>
                  <a:pt x="39541" y="67177"/>
                  <a:pt x="33246" y="65064"/>
                  <a:pt x="28085" y="60946"/>
                </a:cubicBezTo>
                <a:cubicBezTo>
                  <a:pt x="19085" y="53765"/>
                  <a:pt x="15319" y="41861"/>
                  <a:pt x="18510" y="30787"/>
                </a:cubicBezTo>
                <a:cubicBezTo>
                  <a:pt x="19404" y="27723"/>
                  <a:pt x="17649" y="24500"/>
                  <a:pt x="14553" y="23638"/>
                </a:cubicBezTo>
                <a:cubicBezTo>
                  <a:pt x="14013" y="23480"/>
                  <a:pt x="13468" y="23405"/>
                  <a:pt x="12931" y="23405"/>
                </a:cubicBezTo>
                <a:cubicBezTo>
                  <a:pt x="10426" y="23405"/>
                  <a:pt x="8114" y="25046"/>
                  <a:pt x="7404" y="27595"/>
                </a:cubicBezTo>
                <a:cubicBezTo>
                  <a:pt x="0" y="53191"/>
                  <a:pt x="19181" y="78722"/>
                  <a:pt x="45829" y="78754"/>
                </a:cubicBezTo>
                <a:lnTo>
                  <a:pt x="45861" y="78722"/>
                </a:lnTo>
                <a:cubicBezTo>
                  <a:pt x="45883" y="78722"/>
                  <a:pt x="45904" y="78722"/>
                  <a:pt x="45926" y="78722"/>
                </a:cubicBezTo>
                <a:cubicBezTo>
                  <a:pt x="65844" y="78722"/>
                  <a:pt x="82725" y="64052"/>
                  <a:pt x="85530" y="44318"/>
                </a:cubicBezTo>
                <a:cubicBezTo>
                  <a:pt x="88339" y="24563"/>
                  <a:pt x="76180" y="5766"/>
                  <a:pt x="56999" y="245"/>
                </a:cubicBezTo>
                <a:cubicBezTo>
                  <a:pt x="56450" y="79"/>
                  <a:pt x="55897" y="0"/>
                  <a:pt x="55352" y="0"/>
                </a:cubicBezTo>
                <a:close/>
              </a:path>
            </a:pathLst>
          </a:custGeom>
          <a:solidFill>
            <a:srgbClr val="4E6E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4"/>
          <p:cNvSpPr/>
          <p:nvPr/>
        </p:nvSpPr>
        <p:spPr>
          <a:xfrm>
            <a:off x="6905732" y="3878810"/>
            <a:ext cx="825370" cy="826554"/>
          </a:xfrm>
          <a:custGeom>
            <a:avLst/>
            <a:gdLst/>
            <a:ahLst/>
            <a:cxnLst/>
            <a:rect l="l" t="t" r="r" b="b"/>
            <a:pathLst>
              <a:path w="23458" h="23490" extrusionOk="0">
                <a:moveTo>
                  <a:pt x="11745" y="1"/>
                </a:moveTo>
                <a:cubicBezTo>
                  <a:pt x="5235" y="1"/>
                  <a:pt x="1" y="5266"/>
                  <a:pt x="1" y="11745"/>
                </a:cubicBezTo>
                <a:cubicBezTo>
                  <a:pt x="1" y="18224"/>
                  <a:pt x="5235" y="23490"/>
                  <a:pt x="11745" y="23490"/>
                </a:cubicBezTo>
                <a:cubicBezTo>
                  <a:pt x="18224" y="23490"/>
                  <a:pt x="23458" y="18224"/>
                  <a:pt x="23458" y="11745"/>
                </a:cubicBezTo>
                <a:cubicBezTo>
                  <a:pt x="23458" y="5266"/>
                  <a:pt x="18224" y="1"/>
                  <a:pt x="11745" y="1"/>
                </a:cubicBezTo>
                <a:close/>
              </a:path>
            </a:pathLst>
          </a:custGeom>
          <a:solidFill>
            <a:srgbClr val="E0C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5" name="Google Shape;435;p14"/>
          <p:cNvGrpSpPr/>
          <p:nvPr/>
        </p:nvGrpSpPr>
        <p:grpSpPr>
          <a:xfrm>
            <a:off x="5153932" y="4398860"/>
            <a:ext cx="605274" cy="394186"/>
            <a:chOff x="5201720" y="3979318"/>
            <a:chExt cx="752080" cy="489793"/>
          </a:xfrm>
        </p:grpSpPr>
        <p:sp>
          <p:nvSpPr>
            <p:cNvPr id="436" name="Google Shape;436;p14"/>
            <p:cNvSpPr/>
            <p:nvPr/>
          </p:nvSpPr>
          <p:spPr>
            <a:xfrm>
              <a:off x="5201720" y="3979318"/>
              <a:ext cx="43280" cy="41927"/>
            </a:xfrm>
            <a:custGeom>
              <a:avLst/>
              <a:gdLst/>
              <a:ahLst/>
              <a:cxnLst/>
              <a:rect l="l" t="t" r="r" b="b"/>
              <a:pathLst>
                <a:path w="990" h="959" extrusionOk="0">
                  <a:moveTo>
                    <a:pt x="511" y="1"/>
                  </a:moveTo>
                  <a:cubicBezTo>
                    <a:pt x="224" y="1"/>
                    <a:pt x="1" y="192"/>
                    <a:pt x="1" y="479"/>
                  </a:cubicBezTo>
                  <a:cubicBezTo>
                    <a:pt x="1" y="735"/>
                    <a:pt x="224" y="958"/>
                    <a:pt x="511" y="958"/>
                  </a:cubicBezTo>
                  <a:cubicBezTo>
                    <a:pt x="767" y="958"/>
                    <a:pt x="990" y="735"/>
                    <a:pt x="990" y="479"/>
                  </a:cubicBezTo>
                  <a:cubicBezTo>
                    <a:pt x="990" y="192"/>
                    <a:pt x="767"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4"/>
            <p:cNvSpPr/>
            <p:nvPr/>
          </p:nvSpPr>
          <p:spPr>
            <a:xfrm>
              <a:off x="5438934" y="3979318"/>
              <a:ext cx="41881" cy="41927"/>
            </a:xfrm>
            <a:custGeom>
              <a:avLst/>
              <a:gdLst/>
              <a:ahLst/>
              <a:cxnLst/>
              <a:rect l="l" t="t" r="r" b="b"/>
              <a:pathLst>
                <a:path w="958" h="959" extrusionOk="0">
                  <a:moveTo>
                    <a:pt x="479" y="1"/>
                  </a:moveTo>
                  <a:cubicBezTo>
                    <a:pt x="223" y="1"/>
                    <a:pt x="0" y="192"/>
                    <a:pt x="0" y="479"/>
                  </a:cubicBezTo>
                  <a:cubicBezTo>
                    <a:pt x="0" y="735"/>
                    <a:pt x="223" y="958"/>
                    <a:pt x="479" y="958"/>
                  </a:cubicBezTo>
                  <a:cubicBezTo>
                    <a:pt x="766" y="958"/>
                    <a:pt x="957" y="735"/>
                    <a:pt x="957" y="479"/>
                  </a:cubicBezTo>
                  <a:cubicBezTo>
                    <a:pt x="957" y="192"/>
                    <a:pt x="766"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4"/>
            <p:cNvSpPr/>
            <p:nvPr/>
          </p:nvSpPr>
          <p:spPr>
            <a:xfrm>
              <a:off x="5674705" y="3979318"/>
              <a:ext cx="43280" cy="41927"/>
            </a:xfrm>
            <a:custGeom>
              <a:avLst/>
              <a:gdLst/>
              <a:ahLst/>
              <a:cxnLst/>
              <a:rect l="l" t="t" r="r" b="b"/>
              <a:pathLst>
                <a:path w="990" h="959" extrusionOk="0">
                  <a:moveTo>
                    <a:pt x="511" y="1"/>
                  </a:moveTo>
                  <a:cubicBezTo>
                    <a:pt x="224" y="1"/>
                    <a:pt x="1" y="192"/>
                    <a:pt x="1" y="479"/>
                  </a:cubicBezTo>
                  <a:cubicBezTo>
                    <a:pt x="1" y="735"/>
                    <a:pt x="224" y="958"/>
                    <a:pt x="511" y="958"/>
                  </a:cubicBezTo>
                  <a:cubicBezTo>
                    <a:pt x="766" y="958"/>
                    <a:pt x="990" y="735"/>
                    <a:pt x="990" y="479"/>
                  </a:cubicBezTo>
                  <a:cubicBezTo>
                    <a:pt x="990" y="192"/>
                    <a:pt x="766"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4"/>
            <p:cNvSpPr/>
            <p:nvPr/>
          </p:nvSpPr>
          <p:spPr>
            <a:xfrm>
              <a:off x="5911875" y="3979318"/>
              <a:ext cx="41925" cy="41927"/>
            </a:xfrm>
            <a:custGeom>
              <a:avLst/>
              <a:gdLst/>
              <a:ahLst/>
              <a:cxnLst/>
              <a:rect l="l" t="t" r="r" b="b"/>
              <a:pathLst>
                <a:path w="959" h="959" extrusionOk="0">
                  <a:moveTo>
                    <a:pt x="480" y="1"/>
                  </a:moveTo>
                  <a:cubicBezTo>
                    <a:pt x="224" y="1"/>
                    <a:pt x="1" y="192"/>
                    <a:pt x="1" y="479"/>
                  </a:cubicBezTo>
                  <a:cubicBezTo>
                    <a:pt x="1" y="735"/>
                    <a:pt x="224" y="958"/>
                    <a:pt x="480" y="958"/>
                  </a:cubicBezTo>
                  <a:cubicBezTo>
                    <a:pt x="735" y="958"/>
                    <a:pt x="958" y="735"/>
                    <a:pt x="958" y="479"/>
                  </a:cubicBezTo>
                  <a:cubicBezTo>
                    <a:pt x="958" y="192"/>
                    <a:pt x="735" y="1"/>
                    <a:pt x="480"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4"/>
            <p:cNvSpPr/>
            <p:nvPr/>
          </p:nvSpPr>
          <p:spPr>
            <a:xfrm>
              <a:off x="5201720" y="4127222"/>
              <a:ext cx="43280" cy="43283"/>
            </a:xfrm>
            <a:custGeom>
              <a:avLst/>
              <a:gdLst/>
              <a:ahLst/>
              <a:cxnLst/>
              <a:rect l="l" t="t" r="r" b="b"/>
              <a:pathLst>
                <a:path w="990" h="990" extrusionOk="0">
                  <a:moveTo>
                    <a:pt x="511" y="1"/>
                  </a:moveTo>
                  <a:cubicBezTo>
                    <a:pt x="224" y="1"/>
                    <a:pt x="1" y="224"/>
                    <a:pt x="1" y="511"/>
                  </a:cubicBezTo>
                  <a:cubicBezTo>
                    <a:pt x="1" y="767"/>
                    <a:pt x="224" y="990"/>
                    <a:pt x="511" y="990"/>
                  </a:cubicBezTo>
                  <a:cubicBezTo>
                    <a:pt x="767" y="990"/>
                    <a:pt x="990" y="767"/>
                    <a:pt x="990" y="511"/>
                  </a:cubicBezTo>
                  <a:cubicBezTo>
                    <a:pt x="990" y="224"/>
                    <a:pt x="767"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4"/>
            <p:cNvSpPr/>
            <p:nvPr/>
          </p:nvSpPr>
          <p:spPr>
            <a:xfrm>
              <a:off x="5438934" y="4127222"/>
              <a:ext cx="41881" cy="43283"/>
            </a:xfrm>
            <a:custGeom>
              <a:avLst/>
              <a:gdLst/>
              <a:ahLst/>
              <a:cxnLst/>
              <a:rect l="l" t="t" r="r" b="b"/>
              <a:pathLst>
                <a:path w="958" h="990" extrusionOk="0">
                  <a:moveTo>
                    <a:pt x="479" y="1"/>
                  </a:moveTo>
                  <a:cubicBezTo>
                    <a:pt x="223" y="1"/>
                    <a:pt x="0" y="224"/>
                    <a:pt x="0" y="511"/>
                  </a:cubicBezTo>
                  <a:cubicBezTo>
                    <a:pt x="0" y="767"/>
                    <a:pt x="223" y="990"/>
                    <a:pt x="479" y="990"/>
                  </a:cubicBezTo>
                  <a:cubicBezTo>
                    <a:pt x="766" y="990"/>
                    <a:pt x="957" y="767"/>
                    <a:pt x="957" y="511"/>
                  </a:cubicBezTo>
                  <a:cubicBezTo>
                    <a:pt x="957" y="224"/>
                    <a:pt x="766"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4"/>
            <p:cNvSpPr/>
            <p:nvPr/>
          </p:nvSpPr>
          <p:spPr>
            <a:xfrm>
              <a:off x="5674705" y="4127222"/>
              <a:ext cx="43280" cy="43283"/>
            </a:xfrm>
            <a:custGeom>
              <a:avLst/>
              <a:gdLst/>
              <a:ahLst/>
              <a:cxnLst/>
              <a:rect l="l" t="t" r="r" b="b"/>
              <a:pathLst>
                <a:path w="990" h="990" extrusionOk="0">
                  <a:moveTo>
                    <a:pt x="511" y="1"/>
                  </a:moveTo>
                  <a:cubicBezTo>
                    <a:pt x="224" y="1"/>
                    <a:pt x="1" y="224"/>
                    <a:pt x="1" y="511"/>
                  </a:cubicBezTo>
                  <a:cubicBezTo>
                    <a:pt x="1" y="767"/>
                    <a:pt x="224" y="990"/>
                    <a:pt x="511" y="990"/>
                  </a:cubicBezTo>
                  <a:cubicBezTo>
                    <a:pt x="766" y="990"/>
                    <a:pt x="990" y="767"/>
                    <a:pt x="990" y="511"/>
                  </a:cubicBezTo>
                  <a:cubicBezTo>
                    <a:pt x="990" y="224"/>
                    <a:pt x="766"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4"/>
            <p:cNvSpPr/>
            <p:nvPr/>
          </p:nvSpPr>
          <p:spPr>
            <a:xfrm>
              <a:off x="5911875" y="4127222"/>
              <a:ext cx="41925" cy="43283"/>
            </a:xfrm>
            <a:custGeom>
              <a:avLst/>
              <a:gdLst/>
              <a:ahLst/>
              <a:cxnLst/>
              <a:rect l="l" t="t" r="r" b="b"/>
              <a:pathLst>
                <a:path w="959" h="990" extrusionOk="0">
                  <a:moveTo>
                    <a:pt x="480" y="1"/>
                  </a:moveTo>
                  <a:cubicBezTo>
                    <a:pt x="224" y="1"/>
                    <a:pt x="1" y="224"/>
                    <a:pt x="1" y="511"/>
                  </a:cubicBezTo>
                  <a:cubicBezTo>
                    <a:pt x="1" y="767"/>
                    <a:pt x="224" y="990"/>
                    <a:pt x="480" y="990"/>
                  </a:cubicBezTo>
                  <a:cubicBezTo>
                    <a:pt x="735" y="990"/>
                    <a:pt x="958" y="767"/>
                    <a:pt x="958" y="511"/>
                  </a:cubicBezTo>
                  <a:cubicBezTo>
                    <a:pt x="958" y="224"/>
                    <a:pt x="735" y="1"/>
                    <a:pt x="480"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4"/>
            <p:cNvSpPr/>
            <p:nvPr/>
          </p:nvSpPr>
          <p:spPr>
            <a:xfrm>
              <a:off x="5201720" y="4276525"/>
              <a:ext cx="43280" cy="43283"/>
            </a:xfrm>
            <a:custGeom>
              <a:avLst/>
              <a:gdLst/>
              <a:ahLst/>
              <a:cxnLst/>
              <a:rect l="l" t="t" r="r" b="b"/>
              <a:pathLst>
                <a:path w="990" h="990" extrusionOk="0">
                  <a:moveTo>
                    <a:pt x="511" y="0"/>
                  </a:moveTo>
                  <a:cubicBezTo>
                    <a:pt x="224" y="0"/>
                    <a:pt x="1" y="224"/>
                    <a:pt x="1" y="511"/>
                  </a:cubicBezTo>
                  <a:cubicBezTo>
                    <a:pt x="1" y="766"/>
                    <a:pt x="224" y="990"/>
                    <a:pt x="511" y="990"/>
                  </a:cubicBezTo>
                  <a:cubicBezTo>
                    <a:pt x="767" y="990"/>
                    <a:pt x="990" y="766"/>
                    <a:pt x="990" y="511"/>
                  </a:cubicBezTo>
                  <a:cubicBezTo>
                    <a:pt x="990" y="224"/>
                    <a:pt x="767"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4"/>
            <p:cNvSpPr/>
            <p:nvPr/>
          </p:nvSpPr>
          <p:spPr>
            <a:xfrm>
              <a:off x="5438934" y="4276525"/>
              <a:ext cx="41881" cy="43283"/>
            </a:xfrm>
            <a:custGeom>
              <a:avLst/>
              <a:gdLst/>
              <a:ahLst/>
              <a:cxnLst/>
              <a:rect l="l" t="t" r="r" b="b"/>
              <a:pathLst>
                <a:path w="958" h="990" extrusionOk="0">
                  <a:moveTo>
                    <a:pt x="479" y="0"/>
                  </a:moveTo>
                  <a:cubicBezTo>
                    <a:pt x="223" y="0"/>
                    <a:pt x="0" y="224"/>
                    <a:pt x="0" y="511"/>
                  </a:cubicBezTo>
                  <a:cubicBezTo>
                    <a:pt x="0" y="766"/>
                    <a:pt x="223" y="990"/>
                    <a:pt x="479" y="990"/>
                  </a:cubicBezTo>
                  <a:cubicBezTo>
                    <a:pt x="766" y="990"/>
                    <a:pt x="957" y="766"/>
                    <a:pt x="957" y="511"/>
                  </a:cubicBezTo>
                  <a:cubicBezTo>
                    <a:pt x="957" y="224"/>
                    <a:pt x="766"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4"/>
            <p:cNvSpPr/>
            <p:nvPr/>
          </p:nvSpPr>
          <p:spPr>
            <a:xfrm>
              <a:off x="5674705" y="4276525"/>
              <a:ext cx="43280" cy="43283"/>
            </a:xfrm>
            <a:custGeom>
              <a:avLst/>
              <a:gdLst/>
              <a:ahLst/>
              <a:cxnLst/>
              <a:rect l="l" t="t" r="r" b="b"/>
              <a:pathLst>
                <a:path w="990" h="990" extrusionOk="0">
                  <a:moveTo>
                    <a:pt x="511" y="0"/>
                  </a:moveTo>
                  <a:cubicBezTo>
                    <a:pt x="224" y="0"/>
                    <a:pt x="1" y="224"/>
                    <a:pt x="1" y="511"/>
                  </a:cubicBezTo>
                  <a:cubicBezTo>
                    <a:pt x="1" y="766"/>
                    <a:pt x="224" y="990"/>
                    <a:pt x="511" y="990"/>
                  </a:cubicBezTo>
                  <a:cubicBezTo>
                    <a:pt x="766" y="990"/>
                    <a:pt x="990" y="766"/>
                    <a:pt x="990" y="511"/>
                  </a:cubicBezTo>
                  <a:cubicBezTo>
                    <a:pt x="990" y="224"/>
                    <a:pt x="766"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4"/>
            <p:cNvSpPr/>
            <p:nvPr/>
          </p:nvSpPr>
          <p:spPr>
            <a:xfrm>
              <a:off x="5911875" y="4276525"/>
              <a:ext cx="41925" cy="43283"/>
            </a:xfrm>
            <a:custGeom>
              <a:avLst/>
              <a:gdLst/>
              <a:ahLst/>
              <a:cxnLst/>
              <a:rect l="l" t="t" r="r" b="b"/>
              <a:pathLst>
                <a:path w="959" h="990" extrusionOk="0">
                  <a:moveTo>
                    <a:pt x="480" y="0"/>
                  </a:moveTo>
                  <a:cubicBezTo>
                    <a:pt x="224" y="0"/>
                    <a:pt x="1" y="224"/>
                    <a:pt x="1" y="511"/>
                  </a:cubicBezTo>
                  <a:cubicBezTo>
                    <a:pt x="1" y="766"/>
                    <a:pt x="224" y="990"/>
                    <a:pt x="480" y="990"/>
                  </a:cubicBezTo>
                  <a:cubicBezTo>
                    <a:pt x="735" y="990"/>
                    <a:pt x="958" y="766"/>
                    <a:pt x="958" y="511"/>
                  </a:cubicBezTo>
                  <a:cubicBezTo>
                    <a:pt x="958" y="224"/>
                    <a:pt x="735" y="0"/>
                    <a:pt x="480"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4"/>
            <p:cNvSpPr/>
            <p:nvPr/>
          </p:nvSpPr>
          <p:spPr>
            <a:xfrm>
              <a:off x="5201720" y="4425828"/>
              <a:ext cx="43280" cy="43283"/>
            </a:xfrm>
            <a:custGeom>
              <a:avLst/>
              <a:gdLst/>
              <a:ahLst/>
              <a:cxnLst/>
              <a:rect l="l" t="t" r="r" b="b"/>
              <a:pathLst>
                <a:path w="990" h="990" extrusionOk="0">
                  <a:moveTo>
                    <a:pt x="511" y="0"/>
                  </a:moveTo>
                  <a:cubicBezTo>
                    <a:pt x="224" y="0"/>
                    <a:pt x="1" y="224"/>
                    <a:pt x="1" y="479"/>
                  </a:cubicBezTo>
                  <a:cubicBezTo>
                    <a:pt x="1" y="766"/>
                    <a:pt x="224" y="990"/>
                    <a:pt x="511" y="990"/>
                  </a:cubicBezTo>
                  <a:cubicBezTo>
                    <a:pt x="767" y="990"/>
                    <a:pt x="990" y="766"/>
                    <a:pt x="990" y="479"/>
                  </a:cubicBezTo>
                  <a:cubicBezTo>
                    <a:pt x="990" y="224"/>
                    <a:pt x="767"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4"/>
            <p:cNvSpPr/>
            <p:nvPr/>
          </p:nvSpPr>
          <p:spPr>
            <a:xfrm>
              <a:off x="5438934" y="4425828"/>
              <a:ext cx="41881" cy="43283"/>
            </a:xfrm>
            <a:custGeom>
              <a:avLst/>
              <a:gdLst/>
              <a:ahLst/>
              <a:cxnLst/>
              <a:rect l="l" t="t" r="r" b="b"/>
              <a:pathLst>
                <a:path w="958" h="990" extrusionOk="0">
                  <a:moveTo>
                    <a:pt x="479" y="0"/>
                  </a:moveTo>
                  <a:cubicBezTo>
                    <a:pt x="223" y="0"/>
                    <a:pt x="0" y="224"/>
                    <a:pt x="0" y="479"/>
                  </a:cubicBezTo>
                  <a:cubicBezTo>
                    <a:pt x="0" y="766"/>
                    <a:pt x="223" y="990"/>
                    <a:pt x="479" y="990"/>
                  </a:cubicBezTo>
                  <a:cubicBezTo>
                    <a:pt x="766" y="990"/>
                    <a:pt x="957" y="766"/>
                    <a:pt x="957" y="479"/>
                  </a:cubicBezTo>
                  <a:cubicBezTo>
                    <a:pt x="957" y="224"/>
                    <a:pt x="766"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4"/>
            <p:cNvSpPr/>
            <p:nvPr/>
          </p:nvSpPr>
          <p:spPr>
            <a:xfrm>
              <a:off x="5674705" y="4425828"/>
              <a:ext cx="43280" cy="43283"/>
            </a:xfrm>
            <a:custGeom>
              <a:avLst/>
              <a:gdLst/>
              <a:ahLst/>
              <a:cxnLst/>
              <a:rect l="l" t="t" r="r" b="b"/>
              <a:pathLst>
                <a:path w="990" h="990" extrusionOk="0">
                  <a:moveTo>
                    <a:pt x="511" y="0"/>
                  </a:moveTo>
                  <a:cubicBezTo>
                    <a:pt x="224" y="0"/>
                    <a:pt x="1" y="224"/>
                    <a:pt x="1" y="479"/>
                  </a:cubicBezTo>
                  <a:cubicBezTo>
                    <a:pt x="1" y="766"/>
                    <a:pt x="224" y="990"/>
                    <a:pt x="511" y="990"/>
                  </a:cubicBezTo>
                  <a:cubicBezTo>
                    <a:pt x="766" y="990"/>
                    <a:pt x="990" y="766"/>
                    <a:pt x="990" y="479"/>
                  </a:cubicBezTo>
                  <a:cubicBezTo>
                    <a:pt x="990" y="224"/>
                    <a:pt x="766"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4"/>
            <p:cNvSpPr/>
            <p:nvPr/>
          </p:nvSpPr>
          <p:spPr>
            <a:xfrm>
              <a:off x="5911875" y="4425828"/>
              <a:ext cx="41925" cy="43283"/>
            </a:xfrm>
            <a:custGeom>
              <a:avLst/>
              <a:gdLst/>
              <a:ahLst/>
              <a:cxnLst/>
              <a:rect l="l" t="t" r="r" b="b"/>
              <a:pathLst>
                <a:path w="959" h="990" extrusionOk="0">
                  <a:moveTo>
                    <a:pt x="480" y="0"/>
                  </a:moveTo>
                  <a:cubicBezTo>
                    <a:pt x="224" y="0"/>
                    <a:pt x="1" y="224"/>
                    <a:pt x="1" y="479"/>
                  </a:cubicBezTo>
                  <a:cubicBezTo>
                    <a:pt x="1" y="766"/>
                    <a:pt x="224" y="990"/>
                    <a:pt x="480" y="990"/>
                  </a:cubicBezTo>
                  <a:cubicBezTo>
                    <a:pt x="735" y="990"/>
                    <a:pt x="958" y="766"/>
                    <a:pt x="958" y="479"/>
                  </a:cubicBezTo>
                  <a:cubicBezTo>
                    <a:pt x="958" y="224"/>
                    <a:pt x="735" y="0"/>
                    <a:pt x="480"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1">
  <p:cSld name="CUSTOM_11">
    <p:spTree>
      <p:nvGrpSpPr>
        <p:cNvPr id="1" name="Shape 455"/>
        <p:cNvGrpSpPr/>
        <p:nvPr/>
      </p:nvGrpSpPr>
      <p:grpSpPr>
        <a:xfrm>
          <a:off x="0" y="0"/>
          <a:ext cx="0" cy="0"/>
          <a:chOff x="0" y="0"/>
          <a:chExt cx="0" cy="0"/>
        </a:xfrm>
      </p:grpSpPr>
      <p:sp>
        <p:nvSpPr>
          <p:cNvPr id="456" name="Google Shape;456;p16"/>
          <p:cNvSpPr txBox="1">
            <a:spLocks noGrp="1"/>
          </p:cNvSpPr>
          <p:nvPr>
            <p:ph type="title"/>
          </p:nvPr>
        </p:nvSpPr>
        <p:spPr>
          <a:xfrm>
            <a:off x="713225" y="359178"/>
            <a:ext cx="7708200" cy="572700"/>
          </a:xfrm>
          <a:prstGeom prst="rect">
            <a:avLst/>
          </a:prstGeom>
        </p:spPr>
        <p:txBody>
          <a:bodyPr spcFirstLastPara="1" wrap="square" lIns="91425" tIns="91425" rIns="91425" bIns="91425" anchor="t" anchorCtr="0">
            <a:normAutofit/>
          </a:bodyPr>
          <a:lstStyle>
            <a:lvl1pPr lvl="0" algn="ctr" rtl="0">
              <a:spcBef>
                <a:spcPts val="0"/>
              </a:spcBef>
              <a:spcAft>
                <a:spcPts val="0"/>
              </a:spcAft>
              <a:buClr>
                <a:srgbClr val="FF744B"/>
              </a:buClr>
              <a:buSzPts val="2800"/>
              <a:buFont typeface="Allerta Stencil"/>
              <a:buNone/>
              <a:defRPr sz="3020">
                <a:solidFill>
                  <a:srgbClr val="FF744B"/>
                </a:solidFill>
                <a:latin typeface="Allerta Stencil"/>
                <a:ea typeface="Allerta Stencil"/>
                <a:cs typeface="Allerta Stencil"/>
                <a:sym typeface="Allerta Stencil"/>
              </a:defRPr>
            </a:lvl1pPr>
            <a:lvl2pPr lvl="1"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2pPr>
            <a:lvl3pPr lvl="2"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3pPr>
            <a:lvl4pPr lvl="3"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4pPr>
            <a:lvl5pPr lvl="4"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5pPr>
            <a:lvl6pPr lvl="5"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6pPr>
            <a:lvl7pPr lvl="6"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7pPr>
            <a:lvl8pPr lvl="7"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8pPr>
            <a:lvl9pPr lvl="8"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9pPr>
          </a:lstStyle>
          <a:p>
            <a:endParaRPr/>
          </a:p>
        </p:txBody>
      </p:sp>
      <p:grpSp>
        <p:nvGrpSpPr>
          <p:cNvPr id="457" name="Google Shape;457;p16"/>
          <p:cNvGrpSpPr/>
          <p:nvPr/>
        </p:nvGrpSpPr>
        <p:grpSpPr>
          <a:xfrm flipH="1">
            <a:off x="280400" y="4651720"/>
            <a:ext cx="641374" cy="417696"/>
            <a:chOff x="5201720" y="3979318"/>
            <a:chExt cx="752080" cy="489793"/>
          </a:xfrm>
        </p:grpSpPr>
        <p:sp>
          <p:nvSpPr>
            <p:cNvPr id="458" name="Google Shape;458;p16"/>
            <p:cNvSpPr/>
            <p:nvPr/>
          </p:nvSpPr>
          <p:spPr>
            <a:xfrm>
              <a:off x="5201720" y="3979318"/>
              <a:ext cx="43280" cy="41927"/>
            </a:xfrm>
            <a:custGeom>
              <a:avLst/>
              <a:gdLst/>
              <a:ahLst/>
              <a:cxnLst/>
              <a:rect l="l" t="t" r="r" b="b"/>
              <a:pathLst>
                <a:path w="990" h="959" extrusionOk="0">
                  <a:moveTo>
                    <a:pt x="511" y="1"/>
                  </a:moveTo>
                  <a:cubicBezTo>
                    <a:pt x="224" y="1"/>
                    <a:pt x="1" y="192"/>
                    <a:pt x="1" y="479"/>
                  </a:cubicBezTo>
                  <a:cubicBezTo>
                    <a:pt x="1" y="735"/>
                    <a:pt x="224" y="958"/>
                    <a:pt x="511" y="958"/>
                  </a:cubicBezTo>
                  <a:cubicBezTo>
                    <a:pt x="767" y="958"/>
                    <a:pt x="990" y="735"/>
                    <a:pt x="990" y="479"/>
                  </a:cubicBezTo>
                  <a:cubicBezTo>
                    <a:pt x="990" y="192"/>
                    <a:pt x="767"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6"/>
            <p:cNvSpPr/>
            <p:nvPr/>
          </p:nvSpPr>
          <p:spPr>
            <a:xfrm>
              <a:off x="5438934" y="3979318"/>
              <a:ext cx="41881" cy="41927"/>
            </a:xfrm>
            <a:custGeom>
              <a:avLst/>
              <a:gdLst/>
              <a:ahLst/>
              <a:cxnLst/>
              <a:rect l="l" t="t" r="r" b="b"/>
              <a:pathLst>
                <a:path w="958" h="959" extrusionOk="0">
                  <a:moveTo>
                    <a:pt x="479" y="1"/>
                  </a:moveTo>
                  <a:cubicBezTo>
                    <a:pt x="223" y="1"/>
                    <a:pt x="0" y="192"/>
                    <a:pt x="0" y="479"/>
                  </a:cubicBezTo>
                  <a:cubicBezTo>
                    <a:pt x="0" y="735"/>
                    <a:pt x="223" y="958"/>
                    <a:pt x="479" y="958"/>
                  </a:cubicBezTo>
                  <a:cubicBezTo>
                    <a:pt x="766" y="958"/>
                    <a:pt x="957" y="735"/>
                    <a:pt x="957" y="479"/>
                  </a:cubicBezTo>
                  <a:cubicBezTo>
                    <a:pt x="957" y="192"/>
                    <a:pt x="766"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6"/>
            <p:cNvSpPr/>
            <p:nvPr/>
          </p:nvSpPr>
          <p:spPr>
            <a:xfrm>
              <a:off x="5674705" y="3979318"/>
              <a:ext cx="43280" cy="41927"/>
            </a:xfrm>
            <a:custGeom>
              <a:avLst/>
              <a:gdLst/>
              <a:ahLst/>
              <a:cxnLst/>
              <a:rect l="l" t="t" r="r" b="b"/>
              <a:pathLst>
                <a:path w="990" h="959" extrusionOk="0">
                  <a:moveTo>
                    <a:pt x="511" y="1"/>
                  </a:moveTo>
                  <a:cubicBezTo>
                    <a:pt x="224" y="1"/>
                    <a:pt x="1" y="192"/>
                    <a:pt x="1" y="479"/>
                  </a:cubicBezTo>
                  <a:cubicBezTo>
                    <a:pt x="1" y="735"/>
                    <a:pt x="224" y="958"/>
                    <a:pt x="511" y="958"/>
                  </a:cubicBezTo>
                  <a:cubicBezTo>
                    <a:pt x="766" y="958"/>
                    <a:pt x="990" y="735"/>
                    <a:pt x="990" y="479"/>
                  </a:cubicBezTo>
                  <a:cubicBezTo>
                    <a:pt x="990" y="192"/>
                    <a:pt x="766"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6"/>
            <p:cNvSpPr/>
            <p:nvPr/>
          </p:nvSpPr>
          <p:spPr>
            <a:xfrm>
              <a:off x="5911875" y="3979318"/>
              <a:ext cx="41925" cy="41927"/>
            </a:xfrm>
            <a:custGeom>
              <a:avLst/>
              <a:gdLst/>
              <a:ahLst/>
              <a:cxnLst/>
              <a:rect l="l" t="t" r="r" b="b"/>
              <a:pathLst>
                <a:path w="959" h="959" extrusionOk="0">
                  <a:moveTo>
                    <a:pt x="480" y="1"/>
                  </a:moveTo>
                  <a:cubicBezTo>
                    <a:pt x="224" y="1"/>
                    <a:pt x="1" y="192"/>
                    <a:pt x="1" y="479"/>
                  </a:cubicBezTo>
                  <a:cubicBezTo>
                    <a:pt x="1" y="735"/>
                    <a:pt x="224" y="958"/>
                    <a:pt x="480" y="958"/>
                  </a:cubicBezTo>
                  <a:cubicBezTo>
                    <a:pt x="735" y="958"/>
                    <a:pt x="958" y="735"/>
                    <a:pt x="958" y="479"/>
                  </a:cubicBezTo>
                  <a:cubicBezTo>
                    <a:pt x="958" y="192"/>
                    <a:pt x="735" y="1"/>
                    <a:pt x="480"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6"/>
            <p:cNvSpPr/>
            <p:nvPr/>
          </p:nvSpPr>
          <p:spPr>
            <a:xfrm>
              <a:off x="5201720" y="4127222"/>
              <a:ext cx="43280" cy="43283"/>
            </a:xfrm>
            <a:custGeom>
              <a:avLst/>
              <a:gdLst/>
              <a:ahLst/>
              <a:cxnLst/>
              <a:rect l="l" t="t" r="r" b="b"/>
              <a:pathLst>
                <a:path w="990" h="990" extrusionOk="0">
                  <a:moveTo>
                    <a:pt x="511" y="1"/>
                  </a:moveTo>
                  <a:cubicBezTo>
                    <a:pt x="224" y="1"/>
                    <a:pt x="1" y="224"/>
                    <a:pt x="1" y="511"/>
                  </a:cubicBezTo>
                  <a:cubicBezTo>
                    <a:pt x="1" y="767"/>
                    <a:pt x="224" y="990"/>
                    <a:pt x="511" y="990"/>
                  </a:cubicBezTo>
                  <a:cubicBezTo>
                    <a:pt x="767" y="990"/>
                    <a:pt x="990" y="767"/>
                    <a:pt x="990" y="511"/>
                  </a:cubicBezTo>
                  <a:cubicBezTo>
                    <a:pt x="990" y="224"/>
                    <a:pt x="767"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6"/>
            <p:cNvSpPr/>
            <p:nvPr/>
          </p:nvSpPr>
          <p:spPr>
            <a:xfrm>
              <a:off x="5438934" y="4127222"/>
              <a:ext cx="41881" cy="43283"/>
            </a:xfrm>
            <a:custGeom>
              <a:avLst/>
              <a:gdLst/>
              <a:ahLst/>
              <a:cxnLst/>
              <a:rect l="l" t="t" r="r" b="b"/>
              <a:pathLst>
                <a:path w="958" h="990" extrusionOk="0">
                  <a:moveTo>
                    <a:pt x="479" y="1"/>
                  </a:moveTo>
                  <a:cubicBezTo>
                    <a:pt x="223" y="1"/>
                    <a:pt x="0" y="224"/>
                    <a:pt x="0" y="511"/>
                  </a:cubicBezTo>
                  <a:cubicBezTo>
                    <a:pt x="0" y="767"/>
                    <a:pt x="223" y="990"/>
                    <a:pt x="479" y="990"/>
                  </a:cubicBezTo>
                  <a:cubicBezTo>
                    <a:pt x="766" y="990"/>
                    <a:pt x="957" y="767"/>
                    <a:pt x="957" y="511"/>
                  </a:cubicBezTo>
                  <a:cubicBezTo>
                    <a:pt x="957" y="224"/>
                    <a:pt x="766"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6"/>
            <p:cNvSpPr/>
            <p:nvPr/>
          </p:nvSpPr>
          <p:spPr>
            <a:xfrm>
              <a:off x="5674705" y="4127222"/>
              <a:ext cx="43280" cy="43283"/>
            </a:xfrm>
            <a:custGeom>
              <a:avLst/>
              <a:gdLst/>
              <a:ahLst/>
              <a:cxnLst/>
              <a:rect l="l" t="t" r="r" b="b"/>
              <a:pathLst>
                <a:path w="990" h="990" extrusionOk="0">
                  <a:moveTo>
                    <a:pt x="511" y="1"/>
                  </a:moveTo>
                  <a:cubicBezTo>
                    <a:pt x="224" y="1"/>
                    <a:pt x="1" y="224"/>
                    <a:pt x="1" y="511"/>
                  </a:cubicBezTo>
                  <a:cubicBezTo>
                    <a:pt x="1" y="767"/>
                    <a:pt x="224" y="990"/>
                    <a:pt x="511" y="990"/>
                  </a:cubicBezTo>
                  <a:cubicBezTo>
                    <a:pt x="766" y="990"/>
                    <a:pt x="990" y="767"/>
                    <a:pt x="990" y="511"/>
                  </a:cubicBezTo>
                  <a:cubicBezTo>
                    <a:pt x="990" y="224"/>
                    <a:pt x="766"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6"/>
            <p:cNvSpPr/>
            <p:nvPr/>
          </p:nvSpPr>
          <p:spPr>
            <a:xfrm>
              <a:off x="5911875" y="4127222"/>
              <a:ext cx="41925" cy="43283"/>
            </a:xfrm>
            <a:custGeom>
              <a:avLst/>
              <a:gdLst/>
              <a:ahLst/>
              <a:cxnLst/>
              <a:rect l="l" t="t" r="r" b="b"/>
              <a:pathLst>
                <a:path w="959" h="990" extrusionOk="0">
                  <a:moveTo>
                    <a:pt x="480" y="1"/>
                  </a:moveTo>
                  <a:cubicBezTo>
                    <a:pt x="224" y="1"/>
                    <a:pt x="1" y="224"/>
                    <a:pt x="1" y="511"/>
                  </a:cubicBezTo>
                  <a:cubicBezTo>
                    <a:pt x="1" y="767"/>
                    <a:pt x="224" y="990"/>
                    <a:pt x="480" y="990"/>
                  </a:cubicBezTo>
                  <a:cubicBezTo>
                    <a:pt x="735" y="990"/>
                    <a:pt x="958" y="767"/>
                    <a:pt x="958" y="511"/>
                  </a:cubicBezTo>
                  <a:cubicBezTo>
                    <a:pt x="958" y="224"/>
                    <a:pt x="735" y="1"/>
                    <a:pt x="480"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6"/>
            <p:cNvSpPr/>
            <p:nvPr/>
          </p:nvSpPr>
          <p:spPr>
            <a:xfrm>
              <a:off x="5201720" y="4276525"/>
              <a:ext cx="43280" cy="43283"/>
            </a:xfrm>
            <a:custGeom>
              <a:avLst/>
              <a:gdLst/>
              <a:ahLst/>
              <a:cxnLst/>
              <a:rect l="l" t="t" r="r" b="b"/>
              <a:pathLst>
                <a:path w="990" h="990" extrusionOk="0">
                  <a:moveTo>
                    <a:pt x="511" y="0"/>
                  </a:moveTo>
                  <a:cubicBezTo>
                    <a:pt x="224" y="0"/>
                    <a:pt x="1" y="224"/>
                    <a:pt x="1" y="511"/>
                  </a:cubicBezTo>
                  <a:cubicBezTo>
                    <a:pt x="1" y="766"/>
                    <a:pt x="224" y="990"/>
                    <a:pt x="511" y="990"/>
                  </a:cubicBezTo>
                  <a:cubicBezTo>
                    <a:pt x="767" y="990"/>
                    <a:pt x="990" y="766"/>
                    <a:pt x="990" y="511"/>
                  </a:cubicBezTo>
                  <a:cubicBezTo>
                    <a:pt x="990" y="224"/>
                    <a:pt x="767"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6"/>
            <p:cNvSpPr/>
            <p:nvPr/>
          </p:nvSpPr>
          <p:spPr>
            <a:xfrm>
              <a:off x="5438934" y="4276525"/>
              <a:ext cx="41881" cy="43283"/>
            </a:xfrm>
            <a:custGeom>
              <a:avLst/>
              <a:gdLst/>
              <a:ahLst/>
              <a:cxnLst/>
              <a:rect l="l" t="t" r="r" b="b"/>
              <a:pathLst>
                <a:path w="958" h="990" extrusionOk="0">
                  <a:moveTo>
                    <a:pt x="479" y="0"/>
                  </a:moveTo>
                  <a:cubicBezTo>
                    <a:pt x="223" y="0"/>
                    <a:pt x="0" y="224"/>
                    <a:pt x="0" y="511"/>
                  </a:cubicBezTo>
                  <a:cubicBezTo>
                    <a:pt x="0" y="766"/>
                    <a:pt x="223" y="990"/>
                    <a:pt x="479" y="990"/>
                  </a:cubicBezTo>
                  <a:cubicBezTo>
                    <a:pt x="766" y="990"/>
                    <a:pt x="957" y="766"/>
                    <a:pt x="957" y="511"/>
                  </a:cubicBezTo>
                  <a:cubicBezTo>
                    <a:pt x="957" y="224"/>
                    <a:pt x="766"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6"/>
            <p:cNvSpPr/>
            <p:nvPr/>
          </p:nvSpPr>
          <p:spPr>
            <a:xfrm>
              <a:off x="5674705" y="4276525"/>
              <a:ext cx="43280" cy="43283"/>
            </a:xfrm>
            <a:custGeom>
              <a:avLst/>
              <a:gdLst/>
              <a:ahLst/>
              <a:cxnLst/>
              <a:rect l="l" t="t" r="r" b="b"/>
              <a:pathLst>
                <a:path w="990" h="990" extrusionOk="0">
                  <a:moveTo>
                    <a:pt x="511" y="0"/>
                  </a:moveTo>
                  <a:cubicBezTo>
                    <a:pt x="224" y="0"/>
                    <a:pt x="1" y="224"/>
                    <a:pt x="1" y="511"/>
                  </a:cubicBezTo>
                  <a:cubicBezTo>
                    <a:pt x="1" y="766"/>
                    <a:pt x="224" y="990"/>
                    <a:pt x="511" y="990"/>
                  </a:cubicBezTo>
                  <a:cubicBezTo>
                    <a:pt x="766" y="990"/>
                    <a:pt x="990" y="766"/>
                    <a:pt x="990" y="511"/>
                  </a:cubicBezTo>
                  <a:cubicBezTo>
                    <a:pt x="990" y="224"/>
                    <a:pt x="766"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6"/>
            <p:cNvSpPr/>
            <p:nvPr/>
          </p:nvSpPr>
          <p:spPr>
            <a:xfrm>
              <a:off x="5911875" y="4276525"/>
              <a:ext cx="41925" cy="43283"/>
            </a:xfrm>
            <a:custGeom>
              <a:avLst/>
              <a:gdLst/>
              <a:ahLst/>
              <a:cxnLst/>
              <a:rect l="l" t="t" r="r" b="b"/>
              <a:pathLst>
                <a:path w="959" h="990" extrusionOk="0">
                  <a:moveTo>
                    <a:pt x="480" y="0"/>
                  </a:moveTo>
                  <a:cubicBezTo>
                    <a:pt x="224" y="0"/>
                    <a:pt x="1" y="224"/>
                    <a:pt x="1" y="511"/>
                  </a:cubicBezTo>
                  <a:cubicBezTo>
                    <a:pt x="1" y="766"/>
                    <a:pt x="224" y="990"/>
                    <a:pt x="480" y="990"/>
                  </a:cubicBezTo>
                  <a:cubicBezTo>
                    <a:pt x="735" y="990"/>
                    <a:pt x="958" y="766"/>
                    <a:pt x="958" y="511"/>
                  </a:cubicBezTo>
                  <a:cubicBezTo>
                    <a:pt x="958" y="224"/>
                    <a:pt x="735" y="0"/>
                    <a:pt x="480"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6"/>
            <p:cNvSpPr/>
            <p:nvPr/>
          </p:nvSpPr>
          <p:spPr>
            <a:xfrm>
              <a:off x="5201720" y="4425828"/>
              <a:ext cx="43280" cy="43283"/>
            </a:xfrm>
            <a:custGeom>
              <a:avLst/>
              <a:gdLst/>
              <a:ahLst/>
              <a:cxnLst/>
              <a:rect l="l" t="t" r="r" b="b"/>
              <a:pathLst>
                <a:path w="990" h="990" extrusionOk="0">
                  <a:moveTo>
                    <a:pt x="511" y="0"/>
                  </a:moveTo>
                  <a:cubicBezTo>
                    <a:pt x="224" y="0"/>
                    <a:pt x="1" y="224"/>
                    <a:pt x="1" y="479"/>
                  </a:cubicBezTo>
                  <a:cubicBezTo>
                    <a:pt x="1" y="766"/>
                    <a:pt x="224" y="990"/>
                    <a:pt x="511" y="990"/>
                  </a:cubicBezTo>
                  <a:cubicBezTo>
                    <a:pt x="767" y="990"/>
                    <a:pt x="990" y="766"/>
                    <a:pt x="990" y="479"/>
                  </a:cubicBezTo>
                  <a:cubicBezTo>
                    <a:pt x="990" y="224"/>
                    <a:pt x="767"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6"/>
            <p:cNvSpPr/>
            <p:nvPr/>
          </p:nvSpPr>
          <p:spPr>
            <a:xfrm>
              <a:off x="5438934" y="4425828"/>
              <a:ext cx="41881" cy="43283"/>
            </a:xfrm>
            <a:custGeom>
              <a:avLst/>
              <a:gdLst/>
              <a:ahLst/>
              <a:cxnLst/>
              <a:rect l="l" t="t" r="r" b="b"/>
              <a:pathLst>
                <a:path w="958" h="990" extrusionOk="0">
                  <a:moveTo>
                    <a:pt x="479" y="0"/>
                  </a:moveTo>
                  <a:cubicBezTo>
                    <a:pt x="223" y="0"/>
                    <a:pt x="0" y="224"/>
                    <a:pt x="0" y="479"/>
                  </a:cubicBezTo>
                  <a:cubicBezTo>
                    <a:pt x="0" y="766"/>
                    <a:pt x="223" y="990"/>
                    <a:pt x="479" y="990"/>
                  </a:cubicBezTo>
                  <a:cubicBezTo>
                    <a:pt x="766" y="990"/>
                    <a:pt x="957" y="766"/>
                    <a:pt x="957" y="479"/>
                  </a:cubicBezTo>
                  <a:cubicBezTo>
                    <a:pt x="957" y="224"/>
                    <a:pt x="766"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6"/>
            <p:cNvSpPr/>
            <p:nvPr/>
          </p:nvSpPr>
          <p:spPr>
            <a:xfrm>
              <a:off x="5674705" y="4425828"/>
              <a:ext cx="43280" cy="43283"/>
            </a:xfrm>
            <a:custGeom>
              <a:avLst/>
              <a:gdLst/>
              <a:ahLst/>
              <a:cxnLst/>
              <a:rect l="l" t="t" r="r" b="b"/>
              <a:pathLst>
                <a:path w="990" h="990" extrusionOk="0">
                  <a:moveTo>
                    <a:pt x="511" y="0"/>
                  </a:moveTo>
                  <a:cubicBezTo>
                    <a:pt x="224" y="0"/>
                    <a:pt x="1" y="224"/>
                    <a:pt x="1" y="479"/>
                  </a:cubicBezTo>
                  <a:cubicBezTo>
                    <a:pt x="1" y="766"/>
                    <a:pt x="224" y="990"/>
                    <a:pt x="511" y="990"/>
                  </a:cubicBezTo>
                  <a:cubicBezTo>
                    <a:pt x="766" y="990"/>
                    <a:pt x="990" y="766"/>
                    <a:pt x="990" y="479"/>
                  </a:cubicBezTo>
                  <a:cubicBezTo>
                    <a:pt x="990" y="224"/>
                    <a:pt x="766"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6"/>
            <p:cNvSpPr/>
            <p:nvPr/>
          </p:nvSpPr>
          <p:spPr>
            <a:xfrm>
              <a:off x="5911875" y="4425828"/>
              <a:ext cx="41925" cy="43283"/>
            </a:xfrm>
            <a:custGeom>
              <a:avLst/>
              <a:gdLst/>
              <a:ahLst/>
              <a:cxnLst/>
              <a:rect l="l" t="t" r="r" b="b"/>
              <a:pathLst>
                <a:path w="959" h="990" extrusionOk="0">
                  <a:moveTo>
                    <a:pt x="480" y="0"/>
                  </a:moveTo>
                  <a:cubicBezTo>
                    <a:pt x="224" y="0"/>
                    <a:pt x="1" y="224"/>
                    <a:pt x="1" y="479"/>
                  </a:cubicBezTo>
                  <a:cubicBezTo>
                    <a:pt x="1" y="766"/>
                    <a:pt x="224" y="990"/>
                    <a:pt x="480" y="990"/>
                  </a:cubicBezTo>
                  <a:cubicBezTo>
                    <a:pt x="735" y="990"/>
                    <a:pt x="958" y="766"/>
                    <a:pt x="958" y="479"/>
                  </a:cubicBezTo>
                  <a:cubicBezTo>
                    <a:pt x="958" y="224"/>
                    <a:pt x="735" y="0"/>
                    <a:pt x="480"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4" name="Google Shape;474;p16"/>
          <p:cNvGrpSpPr/>
          <p:nvPr/>
        </p:nvGrpSpPr>
        <p:grpSpPr>
          <a:xfrm>
            <a:off x="7682521" y="-16138"/>
            <a:ext cx="1475260" cy="1275943"/>
            <a:chOff x="7674075" y="-9513"/>
            <a:chExt cx="1475260" cy="1275943"/>
          </a:xfrm>
        </p:grpSpPr>
        <p:grpSp>
          <p:nvGrpSpPr>
            <p:cNvPr id="475" name="Google Shape;475;p16"/>
            <p:cNvGrpSpPr/>
            <p:nvPr/>
          </p:nvGrpSpPr>
          <p:grpSpPr>
            <a:xfrm rot="10800000">
              <a:off x="7674075" y="-9513"/>
              <a:ext cx="1475260" cy="961951"/>
              <a:chOff x="7862045" y="769160"/>
              <a:chExt cx="2340939" cy="1526421"/>
            </a:xfrm>
          </p:grpSpPr>
          <p:sp>
            <p:nvSpPr>
              <p:cNvPr id="476" name="Google Shape;476;p16"/>
              <p:cNvSpPr/>
              <p:nvPr/>
            </p:nvSpPr>
            <p:spPr>
              <a:xfrm rot="5400000">
                <a:off x="9276698" y="447332"/>
                <a:ext cx="221887" cy="1630686"/>
              </a:xfrm>
              <a:custGeom>
                <a:avLst/>
                <a:gdLst/>
                <a:ahLst/>
                <a:cxnLst/>
                <a:rect l="l" t="t" r="r" b="b"/>
                <a:pathLst>
                  <a:path w="3735" h="27448" extrusionOk="0">
                    <a:moveTo>
                      <a:pt x="0" y="1"/>
                    </a:moveTo>
                    <a:lnTo>
                      <a:pt x="0" y="27447"/>
                    </a:lnTo>
                    <a:lnTo>
                      <a:pt x="3734" y="27447"/>
                    </a:lnTo>
                    <a:lnTo>
                      <a:pt x="373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6"/>
              <p:cNvSpPr/>
              <p:nvPr/>
            </p:nvSpPr>
            <p:spPr>
              <a:xfrm rot="5400000">
                <a:off x="9276698" y="944038"/>
                <a:ext cx="221887" cy="1630686"/>
              </a:xfrm>
              <a:custGeom>
                <a:avLst/>
                <a:gdLst/>
                <a:ahLst/>
                <a:cxnLst/>
                <a:rect l="l" t="t" r="r" b="b"/>
                <a:pathLst>
                  <a:path w="3735" h="27448" extrusionOk="0">
                    <a:moveTo>
                      <a:pt x="1" y="1"/>
                    </a:moveTo>
                    <a:lnTo>
                      <a:pt x="1" y="27447"/>
                    </a:lnTo>
                    <a:lnTo>
                      <a:pt x="3735" y="27447"/>
                    </a:lnTo>
                    <a:lnTo>
                      <a:pt x="373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6"/>
              <p:cNvSpPr/>
              <p:nvPr/>
            </p:nvSpPr>
            <p:spPr>
              <a:xfrm>
                <a:off x="7862045" y="769160"/>
                <a:ext cx="1524396" cy="1526421"/>
              </a:xfrm>
              <a:custGeom>
                <a:avLst/>
                <a:gdLst/>
                <a:ahLst/>
                <a:cxnLst/>
                <a:rect l="l" t="t" r="r" b="b"/>
                <a:pathLst>
                  <a:path w="25660" h="25693" extrusionOk="0">
                    <a:moveTo>
                      <a:pt x="1" y="1"/>
                    </a:moveTo>
                    <a:lnTo>
                      <a:pt x="1" y="25692"/>
                    </a:lnTo>
                    <a:lnTo>
                      <a:pt x="25660" y="25692"/>
                    </a:lnTo>
                    <a:cubicBezTo>
                      <a:pt x="25660" y="11490"/>
                      <a:pt x="14170"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9" name="Google Shape;479;p16"/>
            <p:cNvGrpSpPr/>
            <p:nvPr/>
          </p:nvGrpSpPr>
          <p:grpSpPr>
            <a:xfrm rot="5400000">
              <a:off x="8516383" y="736895"/>
              <a:ext cx="641374" cy="417696"/>
              <a:chOff x="5201720" y="3979318"/>
              <a:chExt cx="752080" cy="489793"/>
            </a:xfrm>
          </p:grpSpPr>
          <p:sp>
            <p:nvSpPr>
              <p:cNvPr id="480" name="Google Shape;480;p16"/>
              <p:cNvSpPr/>
              <p:nvPr/>
            </p:nvSpPr>
            <p:spPr>
              <a:xfrm>
                <a:off x="5201720" y="3979318"/>
                <a:ext cx="43280" cy="41927"/>
              </a:xfrm>
              <a:custGeom>
                <a:avLst/>
                <a:gdLst/>
                <a:ahLst/>
                <a:cxnLst/>
                <a:rect l="l" t="t" r="r" b="b"/>
                <a:pathLst>
                  <a:path w="990" h="959" extrusionOk="0">
                    <a:moveTo>
                      <a:pt x="511" y="1"/>
                    </a:moveTo>
                    <a:cubicBezTo>
                      <a:pt x="224" y="1"/>
                      <a:pt x="1" y="192"/>
                      <a:pt x="1" y="479"/>
                    </a:cubicBezTo>
                    <a:cubicBezTo>
                      <a:pt x="1" y="735"/>
                      <a:pt x="224" y="958"/>
                      <a:pt x="511" y="958"/>
                    </a:cubicBezTo>
                    <a:cubicBezTo>
                      <a:pt x="767" y="958"/>
                      <a:pt x="990" y="735"/>
                      <a:pt x="990" y="479"/>
                    </a:cubicBezTo>
                    <a:cubicBezTo>
                      <a:pt x="990" y="192"/>
                      <a:pt x="767"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6"/>
              <p:cNvSpPr/>
              <p:nvPr/>
            </p:nvSpPr>
            <p:spPr>
              <a:xfrm>
                <a:off x="5438934" y="3979318"/>
                <a:ext cx="41881" cy="41927"/>
              </a:xfrm>
              <a:custGeom>
                <a:avLst/>
                <a:gdLst/>
                <a:ahLst/>
                <a:cxnLst/>
                <a:rect l="l" t="t" r="r" b="b"/>
                <a:pathLst>
                  <a:path w="958" h="959" extrusionOk="0">
                    <a:moveTo>
                      <a:pt x="479" y="1"/>
                    </a:moveTo>
                    <a:cubicBezTo>
                      <a:pt x="223" y="1"/>
                      <a:pt x="0" y="192"/>
                      <a:pt x="0" y="479"/>
                    </a:cubicBezTo>
                    <a:cubicBezTo>
                      <a:pt x="0" y="735"/>
                      <a:pt x="223" y="958"/>
                      <a:pt x="479" y="958"/>
                    </a:cubicBezTo>
                    <a:cubicBezTo>
                      <a:pt x="766" y="958"/>
                      <a:pt x="957" y="735"/>
                      <a:pt x="957" y="479"/>
                    </a:cubicBezTo>
                    <a:cubicBezTo>
                      <a:pt x="957" y="192"/>
                      <a:pt x="766"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6"/>
              <p:cNvSpPr/>
              <p:nvPr/>
            </p:nvSpPr>
            <p:spPr>
              <a:xfrm>
                <a:off x="5674705" y="3979318"/>
                <a:ext cx="43280" cy="41927"/>
              </a:xfrm>
              <a:custGeom>
                <a:avLst/>
                <a:gdLst/>
                <a:ahLst/>
                <a:cxnLst/>
                <a:rect l="l" t="t" r="r" b="b"/>
                <a:pathLst>
                  <a:path w="990" h="959" extrusionOk="0">
                    <a:moveTo>
                      <a:pt x="511" y="1"/>
                    </a:moveTo>
                    <a:cubicBezTo>
                      <a:pt x="224" y="1"/>
                      <a:pt x="1" y="192"/>
                      <a:pt x="1" y="479"/>
                    </a:cubicBezTo>
                    <a:cubicBezTo>
                      <a:pt x="1" y="735"/>
                      <a:pt x="224" y="958"/>
                      <a:pt x="511" y="958"/>
                    </a:cubicBezTo>
                    <a:cubicBezTo>
                      <a:pt x="766" y="958"/>
                      <a:pt x="990" y="735"/>
                      <a:pt x="990" y="479"/>
                    </a:cubicBezTo>
                    <a:cubicBezTo>
                      <a:pt x="990" y="192"/>
                      <a:pt x="766"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6"/>
              <p:cNvSpPr/>
              <p:nvPr/>
            </p:nvSpPr>
            <p:spPr>
              <a:xfrm>
                <a:off x="5911875" y="3979318"/>
                <a:ext cx="41925" cy="41927"/>
              </a:xfrm>
              <a:custGeom>
                <a:avLst/>
                <a:gdLst/>
                <a:ahLst/>
                <a:cxnLst/>
                <a:rect l="l" t="t" r="r" b="b"/>
                <a:pathLst>
                  <a:path w="959" h="959" extrusionOk="0">
                    <a:moveTo>
                      <a:pt x="480" y="1"/>
                    </a:moveTo>
                    <a:cubicBezTo>
                      <a:pt x="224" y="1"/>
                      <a:pt x="1" y="192"/>
                      <a:pt x="1" y="479"/>
                    </a:cubicBezTo>
                    <a:cubicBezTo>
                      <a:pt x="1" y="735"/>
                      <a:pt x="224" y="958"/>
                      <a:pt x="480" y="958"/>
                    </a:cubicBezTo>
                    <a:cubicBezTo>
                      <a:pt x="735" y="958"/>
                      <a:pt x="958" y="735"/>
                      <a:pt x="958" y="479"/>
                    </a:cubicBezTo>
                    <a:cubicBezTo>
                      <a:pt x="958" y="192"/>
                      <a:pt x="735" y="1"/>
                      <a:pt x="480"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6"/>
              <p:cNvSpPr/>
              <p:nvPr/>
            </p:nvSpPr>
            <p:spPr>
              <a:xfrm>
                <a:off x="5201720" y="4127222"/>
                <a:ext cx="43280" cy="43283"/>
              </a:xfrm>
              <a:custGeom>
                <a:avLst/>
                <a:gdLst/>
                <a:ahLst/>
                <a:cxnLst/>
                <a:rect l="l" t="t" r="r" b="b"/>
                <a:pathLst>
                  <a:path w="990" h="990" extrusionOk="0">
                    <a:moveTo>
                      <a:pt x="511" y="1"/>
                    </a:moveTo>
                    <a:cubicBezTo>
                      <a:pt x="224" y="1"/>
                      <a:pt x="1" y="224"/>
                      <a:pt x="1" y="511"/>
                    </a:cubicBezTo>
                    <a:cubicBezTo>
                      <a:pt x="1" y="767"/>
                      <a:pt x="224" y="990"/>
                      <a:pt x="511" y="990"/>
                    </a:cubicBezTo>
                    <a:cubicBezTo>
                      <a:pt x="767" y="990"/>
                      <a:pt x="990" y="767"/>
                      <a:pt x="990" y="511"/>
                    </a:cubicBezTo>
                    <a:cubicBezTo>
                      <a:pt x="990" y="224"/>
                      <a:pt x="767"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6"/>
              <p:cNvSpPr/>
              <p:nvPr/>
            </p:nvSpPr>
            <p:spPr>
              <a:xfrm>
                <a:off x="5438934" y="4127222"/>
                <a:ext cx="41881" cy="43283"/>
              </a:xfrm>
              <a:custGeom>
                <a:avLst/>
                <a:gdLst/>
                <a:ahLst/>
                <a:cxnLst/>
                <a:rect l="l" t="t" r="r" b="b"/>
                <a:pathLst>
                  <a:path w="958" h="990" extrusionOk="0">
                    <a:moveTo>
                      <a:pt x="479" y="1"/>
                    </a:moveTo>
                    <a:cubicBezTo>
                      <a:pt x="223" y="1"/>
                      <a:pt x="0" y="224"/>
                      <a:pt x="0" y="511"/>
                    </a:cubicBezTo>
                    <a:cubicBezTo>
                      <a:pt x="0" y="767"/>
                      <a:pt x="223" y="990"/>
                      <a:pt x="479" y="990"/>
                    </a:cubicBezTo>
                    <a:cubicBezTo>
                      <a:pt x="766" y="990"/>
                      <a:pt x="957" y="767"/>
                      <a:pt x="957" y="511"/>
                    </a:cubicBezTo>
                    <a:cubicBezTo>
                      <a:pt x="957" y="224"/>
                      <a:pt x="766"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6"/>
              <p:cNvSpPr/>
              <p:nvPr/>
            </p:nvSpPr>
            <p:spPr>
              <a:xfrm>
                <a:off x="5674705" y="4127222"/>
                <a:ext cx="43280" cy="43283"/>
              </a:xfrm>
              <a:custGeom>
                <a:avLst/>
                <a:gdLst/>
                <a:ahLst/>
                <a:cxnLst/>
                <a:rect l="l" t="t" r="r" b="b"/>
                <a:pathLst>
                  <a:path w="990" h="990" extrusionOk="0">
                    <a:moveTo>
                      <a:pt x="511" y="1"/>
                    </a:moveTo>
                    <a:cubicBezTo>
                      <a:pt x="224" y="1"/>
                      <a:pt x="1" y="224"/>
                      <a:pt x="1" y="511"/>
                    </a:cubicBezTo>
                    <a:cubicBezTo>
                      <a:pt x="1" y="767"/>
                      <a:pt x="224" y="990"/>
                      <a:pt x="511" y="990"/>
                    </a:cubicBezTo>
                    <a:cubicBezTo>
                      <a:pt x="766" y="990"/>
                      <a:pt x="990" y="767"/>
                      <a:pt x="990" y="511"/>
                    </a:cubicBezTo>
                    <a:cubicBezTo>
                      <a:pt x="990" y="224"/>
                      <a:pt x="766"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6"/>
              <p:cNvSpPr/>
              <p:nvPr/>
            </p:nvSpPr>
            <p:spPr>
              <a:xfrm>
                <a:off x="5911875" y="4127222"/>
                <a:ext cx="41925" cy="43283"/>
              </a:xfrm>
              <a:custGeom>
                <a:avLst/>
                <a:gdLst/>
                <a:ahLst/>
                <a:cxnLst/>
                <a:rect l="l" t="t" r="r" b="b"/>
                <a:pathLst>
                  <a:path w="959" h="990" extrusionOk="0">
                    <a:moveTo>
                      <a:pt x="480" y="1"/>
                    </a:moveTo>
                    <a:cubicBezTo>
                      <a:pt x="224" y="1"/>
                      <a:pt x="1" y="224"/>
                      <a:pt x="1" y="511"/>
                    </a:cubicBezTo>
                    <a:cubicBezTo>
                      <a:pt x="1" y="767"/>
                      <a:pt x="224" y="990"/>
                      <a:pt x="480" y="990"/>
                    </a:cubicBezTo>
                    <a:cubicBezTo>
                      <a:pt x="735" y="990"/>
                      <a:pt x="958" y="767"/>
                      <a:pt x="958" y="511"/>
                    </a:cubicBezTo>
                    <a:cubicBezTo>
                      <a:pt x="958" y="224"/>
                      <a:pt x="735" y="1"/>
                      <a:pt x="480"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6"/>
              <p:cNvSpPr/>
              <p:nvPr/>
            </p:nvSpPr>
            <p:spPr>
              <a:xfrm>
                <a:off x="5201720" y="4276525"/>
                <a:ext cx="43280" cy="43283"/>
              </a:xfrm>
              <a:custGeom>
                <a:avLst/>
                <a:gdLst/>
                <a:ahLst/>
                <a:cxnLst/>
                <a:rect l="l" t="t" r="r" b="b"/>
                <a:pathLst>
                  <a:path w="990" h="990" extrusionOk="0">
                    <a:moveTo>
                      <a:pt x="511" y="0"/>
                    </a:moveTo>
                    <a:cubicBezTo>
                      <a:pt x="224" y="0"/>
                      <a:pt x="1" y="224"/>
                      <a:pt x="1" y="511"/>
                    </a:cubicBezTo>
                    <a:cubicBezTo>
                      <a:pt x="1" y="766"/>
                      <a:pt x="224" y="990"/>
                      <a:pt x="511" y="990"/>
                    </a:cubicBezTo>
                    <a:cubicBezTo>
                      <a:pt x="767" y="990"/>
                      <a:pt x="990" y="766"/>
                      <a:pt x="990" y="511"/>
                    </a:cubicBezTo>
                    <a:cubicBezTo>
                      <a:pt x="990" y="224"/>
                      <a:pt x="767"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6"/>
              <p:cNvSpPr/>
              <p:nvPr/>
            </p:nvSpPr>
            <p:spPr>
              <a:xfrm>
                <a:off x="5438934" y="4276525"/>
                <a:ext cx="41881" cy="43283"/>
              </a:xfrm>
              <a:custGeom>
                <a:avLst/>
                <a:gdLst/>
                <a:ahLst/>
                <a:cxnLst/>
                <a:rect l="l" t="t" r="r" b="b"/>
                <a:pathLst>
                  <a:path w="958" h="990" extrusionOk="0">
                    <a:moveTo>
                      <a:pt x="479" y="0"/>
                    </a:moveTo>
                    <a:cubicBezTo>
                      <a:pt x="223" y="0"/>
                      <a:pt x="0" y="224"/>
                      <a:pt x="0" y="511"/>
                    </a:cubicBezTo>
                    <a:cubicBezTo>
                      <a:pt x="0" y="766"/>
                      <a:pt x="223" y="990"/>
                      <a:pt x="479" y="990"/>
                    </a:cubicBezTo>
                    <a:cubicBezTo>
                      <a:pt x="766" y="990"/>
                      <a:pt x="957" y="766"/>
                      <a:pt x="957" y="511"/>
                    </a:cubicBezTo>
                    <a:cubicBezTo>
                      <a:pt x="957" y="224"/>
                      <a:pt x="766"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6"/>
              <p:cNvSpPr/>
              <p:nvPr/>
            </p:nvSpPr>
            <p:spPr>
              <a:xfrm>
                <a:off x="5674705" y="4276525"/>
                <a:ext cx="43280" cy="43283"/>
              </a:xfrm>
              <a:custGeom>
                <a:avLst/>
                <a:gdLst/>
                <a:ahLst/>
                <a:cxnLst/>
                <a:rect l="l" t="t" r="r" b="b"/>
                <a:pathLst>
                  <a:path w="990" h="990" extrusionOk="0">
                    <a:moveTo>
                      <a:pt x="511" y="0"/>
                    </a:moveTo>
                    <a:cubicBezTo>
                      <a:pt x="224" y="0"/>
                      <a:pt x="1" y="224"/>
                      <a:pt x="1" y="511"/>
                    </a:cubicBezTo>
                    <a:cubicBezTo>
                      <a:pt x="1" y="766"/>
                      <a:pt x="224" y="990"/>
                      <a:pt x="511" y="990"/>
                    </a:cubicBezTo>
                    <a:cubicBezTo>
                      <a:pt x="766" y="990"/>
                      <a:pt x="990" y="766"/>
                      <a:pt x="990" y="511"/>
                    </a:cubicBezTo>
                    <a:cubicBezTo>
                      <a:pt x="990" y="224"/>
                      <a:pt x="766"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6"/>
              <p:cNvSpPr/>
              <p:nvPr/>
            </p:nvSpPr>
            <p:spPr>
              <a:xfrm>
                <a:off x="5911875" y="4276525"/>
                <a:ext cx="41925" cy="43283"/>
              </a:xfrm>
              <a:custGeom>
                <a:avLst/>
                <a:gdLst/>
                <a:ahLst/>
                <a:cxnLst/>
                <a:rect l="l" t="t" r="r" b="b"/>
                <a:pathLst>
                  <a:path w="959" h="990" extrusionOk="0">
                    <a:moveTo>
                      <a:pt x="480" y="0"/>
                    </a:moveTo>
                    <a:cubicBezTo>
                      <a:pt x="224" y="0"/>
                      <a:pt x="1" y="224"/>
                      <a:pt x="1" y="511"/>
                    </a:cubicBezTo>
                    <a:cubicBezTo>
                      <a:pt x="1" y="766"/>
                      <a:pt x="224" y="990"/>
                      <a:pt x="480" y="990"/>
                    </a:cubicBezTo>
                    <a:cubicBezTo>
                      <a:pt x="735" y="990"/>
                      <a:pt x="958" y="766"/>
                      <a:pt x="958" y="511"/>
                    </a:cubicBezTo>
                    <a:cubicBezTo>
                      <a:pt x="958" y="224"/>
                      <a:pt x="735" y="0"/>
                      <a:pt x="480"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6"/>
              <p:cNvSpPr/>
              <p:nvPr/>
            </p:nvSpPr>
            <p:spPr>
              <a:xfrm>
                <a:off x="5201720" y="4425828"/>
                <a:ext cx="43280" cy="43283"/>
              </a:xfrm>
              <a:custGeom>
                <a:avLst/>
                <a:gdLst/>
                <a:ahLst/>
                <a:cxnLst/>
                <a:rect l="l" t="t" r="r" b="b"/>
                <a:pathLst>
                  <a:path w="990" h="990" extrusionOk="0">
                    <a:moveTo>
                      <a:pt x="511" y="0"/>
                    </a:moveTo>
                    <a:cubicBezTo>
                      <a:pt x="224" y="0"/>
                      <a:pt x="1" y="224"/>
                      <a:pt x="1" y="479"/>
                    </a:cubicBezTo>
                    <a:cubicBezTo>
                      <a:pt x="1" y="766"/>
                      <a:pt x="224" y="990"/>
                      <a:pt x="511" y="990"/>
                    </a:cubicBezTo>
                    <a:cubicBezTo>
                      <a:pt x="767" y="990"/>
                      <a:pt x="990" y="766"/>
                      <a:pt x="990" y="479"/>
                    </a:cubicBezTo>
                    <a:cubicBezTo>
                      <a:pt x="990" y="224"/>
                      <a:pt x="767"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6"/>
              <p:cNvSpPr/>
              <p:nvPr/>
            </p:nvSpPr>
            <p:spPr>
              <a:xfrm>
                <a:off x="5438934" y="4425828"/>
                <a:ext cx="41881" cy="43283"/>
              </a:xfrm>
              <a:custGeom>
                <a:avLst/>
                <a:gdLst/>
                <a:ahLst/>
                <a:cxnLst/>
                <a:rect l="l" t="t" r="r" b="b"/>
                <a:pathLst>
                  <a:path w="958" h="990" extrusionOk="0">
                    <a:moveTo>
                      <a:pt x="479" y="0"/>
                    </a:moveTo>
                    <a:cubicBezTo>
                      <a:pt x="223" y="0"/>
                      <a:pt x="0" y="224"/>
                      <a:pt x="0" y="479"/>
                    </a:cubicBezTo>
                    <a:cubicBezTo>
                      <a:pt x="0" y="766"/>
                      <a:pt x="223" y="990"/>
                      <a:pt x="479" y="990"/>
                    </a:cubicBezTo>
                    <a:cubicBezTo>
                      <a:pt x="766" y="990"/>
                      <a:pt x="957" y="766"/>
                      <a:pt x="957" y="479"/>
                    </a:cubicBezTo>
                    <a:cubicBezTo>
                      <a:pt x="957" y="224"/>
                      <a:pt x="766"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6"/>
              <p:cNvSpPr/>
              <p:nvPr/>
            </p:nvSpPr>
            <p:spPr>
              <a:xfrm>
                <a:off x="5674705" y="4425828"/>
                <a:ext cx="43280" cy="43283"/>
              </a:xfrm>
              <a:custGeom>
                <a:avLst/>
                <a:gdLst/>
                <a:ahLst/>
                <a:cxnLst/>
                <a:rect l="l" t="t" r="r" b="b"/>
                <a:pathLst>
                  <a:path w="990" h="990" extrusionOk="0">
                    <a:moveTo>
                      <a:pt x="511" y="0"/>
                    </a:moveTo>
                    <a:cubicBezTo>
                      <a:pt x="224" y="0"/>
                      <a:pt x="1" y="224"/>
                      <a:pt x="1" y="479"/>
                    </a:cubicBezTo>
                    <a:cubicBezTo>
                      <a:pt x="1" y="766"/>
                      <a:pt x="224" y="990"/>
                      <a:pt x="511" y="990"/>
                    </a:cubicBezTo>
                    <a:cubicBezTo>
                      <a:pt x="766" y="990"/>
                      <a:pt x="990" y="766"/>
                      <a:pt x="990" y="479"/>
                    </a:cubicBezTo>
                    <a:cubicBezTo>
                      <a:pt x="990" y="224"/>
                      <a:pt x="766"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6"/>
              <p:cNvSpPr/>
              <p:nvPr/>
            </p:nvSpPr>
            <p:spPr>
              <a:xfrm>
                <a:off x="5911875" y="4425828"/>
                <a:ext cx="41925" cy="43283"/>
              </a:xfrm>
              <a:custGeom>
                <a:avLst/>
                <a:gdLst/>
                <a:ahLst/>
                <a:cxnLst/>
                <a:rect l="l" t="t" r="r" b="b"/>
                <a:pathLst>
                  <a:path w="959" h="990" extrusionOk="0">
                    <a:moveTo>
                      <a:pt x="480" y="0"/>
                    </a:moveTo>
                    <a:cubicBezTo>
                      <a:pt x="224" y="0"/>
                      <a:pt x="1" y="224"/>
                      <a:pt x="1" y="479"/>
                    </a:cubicBezTo>
                    <a:cubicBezTo>
                      <a:pt x="1" y="766"/>
                      <a:pt x="224" y="990"/>
                      <a:pt x="480" y="990"/>
                    </a:cubicBezTo>
                    <a:cubicBezTo>
                      <a:pt x="735" y="990"/>
                      <a:pt x="958" y="766"/>
                      <a:pt x="958" y="479"/>
                    </a:cubicBezTo>
                    <a:cubicBezTo>
                      <a:pt x="958" y="224"/>
                      <a:pt x="735" y="0"/>
                      <a:pt x="480"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four columns">
  <p:cSld name="CUSTOM_3">
    <p:spTree>
      <p:nvGrpSpPr>
        <p:cNvPr id="1" name="Shape 701"/>
        <p:cNvGrpSpPr/>
        <p:nvPr/>
      </p:nvGrpSpPr>
      <p:grpSpPr>
        <a:xfrm>
          <a:off x="0" y="0"/>
          <a:ext cx="0" cy="0"/>
          <a:chOff x="0" y="0"/>
          <a:chExt cx="0" cy="0"/>
        </a:xfrm>
      </p:grpSpPr>
      <p:sp>
        <p:nvSpPr>
          <p:cNvPr id="702" name="Google Shape;702;p23"/>
          <p:cNvSpPr txBox="1">
            <a:spLocks noGrp="1"/>
          </p:cNvSpPr>
          <p:nvPr>
            <p:ph type="title"/>
          </p:nvPr>
        </p:nvSpPr>
        <p:spPr>
          <a:xfrm>
            <a:off x="2320994" y="1573800"/>
            <a:ext cx="2110500" cy="399900"/>
          </a:xfrm>
          <a:prstGeom prst="rect">
            <a:avLst/>
          </a:prstGeom>
        </p:spPr>
        <p:txBody>
          <a:bodyPr spcFirstLastPara="1" wrap="square" lIns="91425" tIns="91425" rIns="91425" bIns="91425" anchor="b" anchorCtr="0">
            <a:normAutofit/>
          </a:bodyPr>
          <a:lstStyle>
            <a:lvl1pPr lvl="0" rtl="0">
              <a:spcBef>
                <a:spcPts val="0"/>
              </a:spcBef>
              <a:spcAft>
                <a:spcPts val="0"/>
              </a:spcAft>
              <a:buSzPts val="1800"/>
              <a:buNone/>
              <a:defRPr sz="202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703" name="Google Shape;703;p23"/>
          <p:cNvSpPr txBox="1">
            <a:spLocks noGrp="1"/>
          </p:cNvSpPr>
          <p:nvPr>
            <p:ph type="subTitle" idx="1"/>
          </p:nvPr>
        </p:nvSpPr>
        <p:spPr>
          <a:xfrm>
            <a:off x="2320994" y="1921181"/>
            <a:ext cx="2110500" cy="5817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04" name="Google Shape;704;p23"/>
          <p:cNvSpPr txBox="1">
            <a:spLocks noGrp="1"/>
          </p:cNvSpPr>
          <p:nvPr>
            <p:ph type="title" idx="2"/>
          </p:nvPr>
        </p:nvSpPr>
        <p:spPr>
          <a:xfrm>
            <a:off x="2320994" y="3796450"/>
            <a:ext cx="2110500" cy="399900"/>
          </a:xfrm>
          <a:prstGeom prst="rect">
            <a:avLst/>
          </a:prstGeom>
        </p:spPr>
        <p:txBody>
          <a:bodyPr spcFirstLastPara="1" wrap="square" lIns="91425" tIns="91425" rIns="91425" bIns="91425" anchor="b" anchorCtr="0">
            <a:normAutofit/>
          </a:bodyPr>
          <a:lstStyle>
            <a:lvl1pPr lvl="0" rtl="0">
              <a:spcBef>
                <a:spcPts val="0"/>
              </a:spcBef>
              <a:spcAft>
                <a:spcPts val="0"/>
              </a:spcAft>
              <a:buSzPts val="1800"/>
              <a:buNone/>
              <a:defRPr sz="2020">
                <a:solidFill>
                  <a:schemeClr val="lt2"/>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705" name="Google Shape;705;p23"/>
          <p:cNvSpPr txBox="1">
            <a:spLocks noGrp="1"/>
          </p:cNvSpPr>
          <p:nvPr>
            <p:ph type="subTitle" idx="3"/>
          </p:nvPr>
        </p:nvSpPr>
        <p:spPr>
          <a:xfrm>
            <a:off x="2320994" y="3153225"/>
            <a:ext cx="2110500" cy="5817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06" name="Google Shape;706;p23"/>
          <p:cNvSpPr txBox="1">
            <a:spLocks noGrp="1"/>
          </p:cNvSpPr>
          <p:nvPr>
            <p:ph type="title" idx="4"/>
          </p:nvPr>
        </p:nvSpPr>
        <p:spPr>
          <a:xfrm>
            <a:off x="5754894" y="1573800"/>
            <a:ext cx="2110500" cy="399900"/>
          </a:xfrm>
          <a:prstGeom prst="rect">
            <a:avLst/>
          </a:prstGeom>
        </p:spPr>
        <p:txBody>
          <a:bodyPr spcFirstLastPara="1" wrap="square" lIns="91425" tIns="91425" rIns="91425" bIns="91425" anchor="b" anchorCtr="0">
            <a:normAutofit/>
          </a:bodyPr>
          <a:lstStyle>
            <a:lvl1pPr lvl="0" rtl="0">
              <a:spcBef>
                <a:spcPts val="0"/>
              </a:spcBef>
              <a:spcAft>
                <a:spcPts val="0"/>
              </a:spcAft>
              <a:buSzPts val="1800"/>
              <a:buNone/>
              <a:defRPr sz="2020">
                <a:solidFill>
                  <a:schemeClr val="accent2"/>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707" name="Google Shape;707;p23"/>
          <p:cNvSpPr txBox="1">
            <a:spLocks noGrp="1"/>
          </p:cNvSpPr>
          <p:nvPr>
            <p:ph type="subTitle" idx="5"/>
          </p:nvPr>
        </p:nvSpPr>
        <p:spPr>
          <a:xfrm>
            <a:off x="5754894" y="1921181"/>
            <a:ext cx="2110500" cy="5817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08" name="Google Shape;708;p23"/>
          <p:cNvSpPr txBox="1">
            <a:spLocks noGrp="1"/>
          </p:cNvSpPr>
          <p:nvPr>
            <p:ph type="title" idx="6"/>
          </p:nvPr>
        </p:nvSpPr>
        <p:spPr>
          <a:xfrm>
            <a:off x="5754894" y="3796450"/>
            <a:ext cx="2110500" cy="399900"/>
          </a:xfrm>
          <a:prstGeom prst="rect">
            <a:avLst/>
          </a:prstGeom>
        </p:spPr>
        <p:txBody>
          <a:bodyPr spcFirstLastPara="1" wrap="square" lIns="91425" tIns="91425" rIns="91425" bIns="91425" anchor="b" anchorCtr="0">
            <a:normAutofit/>
          </a:bodyPr>
          <a:lstStyle>
            <a:lvl1pPr lvl="0" rtl="0">
              <a:spcBef>
                <a:spcPts val="0"/>
              </a:spcBef>
              <a:spcAft>
                <a:spcPts val="0"/>
              </a:spcAft>
              <a:buSzPts val="1800"/>
              <a:buNone/>
              <a:defRPr sz="2020">
                <a:solidFill>
                  <a:schemeClr val="accent1"/>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709" name="Google Shape;709;p23"/>
          <p:cNvSpPr txBox="1">
            <a:spLocks noGrp="1"/>
          </p:cNvSpPr>
          <p:nvPr>
            <p:ph type="subTitle" idx="7"/>
          </p:nvPr>
        </p:nvSpPr>
        <p:spPr>
          <a:xfrm>
            <a:off x="5754894" y="3153225"/>
            <a:ext cx="2110500" cy="5817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10" name="Google Shape;710;p23"/>
          <p:cNvSpPr txBox="1">
            <a:spLocks noGrp="1"/>
          </p:cNvSpPr>
          <p:nvPr>
            <p:ph type="title" idx="8"/>
          </p:nvPr>
        </p:nvSpPr>
        <p:spPr>
          <a:xfrm>
            <a:off x="713225" y="359178"/>
            <a:ext cx="7708200" cy="572700"/>
          </a:xfrm>
          <a:prstGeom prst="rect">
            <a:avLst/>
          </a:prstGeom>
        </p:spPr>
        <p:txBody>
          <a:bodyPr spcFirstLastPara="1" wrap="square" lIns="91425" tIns="91425" rIns="91425" bIns="91425" anchor="t" anchorCtr="0">
            <a:normAutofit/>
          </a:bodyPr>
          <a:lstStyle>
            <a:lvl1pPr lvl="0" algn="ctr" rtl="0">
              <a:spcBef>
                <a:spcPts val="0"/>
              </a:spcBef>
              <a:spcAft>
                <a:spcPts val="0"/>
              </a:spcAft>
              <a:buClr>
                <a:srgbClr val="FF744B"/>
              </a:buClr>
              <a:buSzPts val="2800"/>
              <a:buFont typeface="Allerta Stencil"/>
              <a:buNone/>
              <a:defRPr sz="3020">
                <a:solidFill>
                  <a:srgbClr val="FF744B"/>
                </a:solidFill>
                <a:latin typeface="Allerta Stencil"/>
                <a:ea typeface="Allerta Stencil"/>
                <a:cs typeface="Allerta Stencil"/>
                <a:sym typeface="Allerta Stencil"/>
              </a:defRPr>
            </a:lvl1pPr>
            <a:lvl2pPr lvl="1"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2pPr>
            <a:lvl3pPr lvl="2"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3pPr>
            <a:lvl4pPr lvl="3"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4pPr>
            <a:lvl5pPr lvl="4"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5pPr>
            <a:lvl6pPr lvl="5"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6pPr>
            <a:lvl7pPr lvl="6"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7pPr>
            <a:lvl8pPr lvl="7"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8pPr>
            <a:lvl9pPr lvl="8"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9pPr>
          </a:lstStyle>
          <a:p>
            <a:endParaRPr/>
          </a:p>
        </p:txBody>
      </p:sp>
      <p:grpSp>
        <p:nvGrpSpPr>
          <p:cNvPr id="711" name="Google Shape;711;p23"/>
          <p:cNvGrpSpPr/>
          <p:nvPr/>
        </p:nvGrpSpPr>
        <p:grpSpPr>
          <a:xfrm>
            <a:off x="-72757" y="4030224"/>
            <a:ext cx="1272868" cy="1705629"/>
            <a:chOff x="4413550" y="4306805"/>
            <a:chExt cx="977400" cy="1309705"/>
          </a:xfrm>
        </p:grpSpPr>
        <p:sp>
          <p:nvSpPr>
            <p:cNvPr id="712" name="Google Shape;712;p23"/>
            <p:cNvSpPr/>
            <p:nvPr/>
          </p:nvSpPr>
          <p:spPr>
            <a:xfrm>
              <a:off x="4413550" y="4639911"/>
              <a:ext cx="977400" cy="976600"/>
            </a:xfrm>
            <a:custGeom>
              <a:avLst/>
              <a:gdLst/>
              <a:ahLst/>
              <a:cxnLst/>
              <a:rect l="l" t="t" r="r" b="b"/>
              <a:pathLst>
                <a:path w="39096" h="39064" extrusionOk="0">
                  <a:moveTo>
                    <a:pt x="19532" y="1"/>
                  </a:moveTo>
                  <a:cubicBezTo>
                    <a:pt x="8745" y="1"/>
                    <a:pt x="1" y="8745"/>
                    <a:pt x="1" y="19532"/>
                  </a:cubicBezTo>
                  <a:cubicBezTo>
                    <a:pt x="1" y="30319"/>
                    <a:pt x="8745" y="39064"/>
                    <a:pt x="19532" y="39064"/>
                  </a:cubicBezTo>
                  <a:cubicBezTo>
                    <a:pt x="30351" y="39064"/>
                    <a:pt x="39096" y="30319"/>
                    <a:pt x="39096" y="19532"/>
                  </a:cubicBezTo>
                  <a:cubicBezTo>
                    <a:pt x="39096" y="8745"/>
                    <a:pt x="30351" y="1"/>
                    <a:pt x="19532" y="1"/>
                  </a:cubicBezTo>
                  <a:close/>
                </a:path>
              </a:pathLst>
            </a:custGeom>
            <a:solidFill>
              <a:srgbClr val="E0C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3"/>
            <p:cNvSpPr/>
            <p:nvPr/>
          </p:nvSpPr>
          <p:spPr>
            <a:xfrm>
              <a:off x="4572869" y="4306805"/>
              <a:ext cx="93375" cy="976633"/>
            </a:xfrm>
            <a:custGeom>
              <a:avLst/>
              <a:gdLst/>
              <a:ahLst/>
              <a:cxnLst/>
              <a:rect l="l" t="t" r="r" b="b"/>
              <a:pathLst>
                <a:path w="3735" h="27447" extrusionOk="0">
                  <a:moveTo>
                    <a:pt x="0" y="0"/>
                  </a:moveTo>
                  <a:lnTo>
                    <a:pt x="0" y="27447"/>
                  </a:lnTo>
                  <a:lnTo>
                    <a:pt x="3734" y="27447"/>
                  </a:lnTo>
                  <a:lnTo>
                    <a:pt x="3734" y="0"/>
                  </a:lnTo>
                  <a:close/>
                </a:path>
              </a:pathLst>
            </a:custGeom>
            <a:solidFill>
              <a:srgbClr val="1FA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3"/>
            <p:cNvSpPr/>
            <p:nvPr/>
          </p:nvSpPr>
          <p:spPr>
            <a:xfrm>
              <a:off x="4781099" y="4306805"/>
              <a:ext cx="94175" cy="976633"/>
            </a:xfrm>
            <a:custGeom>
              <a:avLst/>
              <a:gdLst/>
              <a:ahLst/>
              <a:cxnLst/>
              <a:rect l="l" t="t" r="r" b="b"/>
              <a:pathLst>
                <a:path w="3767" h="27447" extrusionOk="0">
                  <a:moveTo>
                    <a:pt x="1" y="0"/>
                  </a:moveTo>
                  <a:lnTo>
                    <a:pt x="1" y="27447"/>
                  </a:lnTo>
                  <a:lnTo>
                    <a:pt x="3767" y="27447"/>
                  </a:lnTo>
                  <a:lnTo>
                    <a:pt x="3767" y="0"/>
                  </a:lnTo>
                  <a:close/>
                </a:path>
              </a:pathLst>
            </a:custGeom>
            <a:solidFill>
              <a:srgbClr val="1FA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5" name="Google Shape;715;p23"/>
          <p:cNvGrpSpPr/>
          <p:nvPr/>
        </p:nvGrpSpPr>
        <p:grpSpPr>
          <a:xfrm>
            <a:off x="1048808" y="4699295"/>
            <a:ext cx="641374" cy="417696"/>
            <a:chOff x="5201720" y="3979318"/>
            <a:chExt cx="752080" cy="489793"/>
          </a:xfrm>
        </p:grpSpPr>
        <p:sp>
          <p:nvSpPr>
            <p:cNvPr id="716" name="Google Shape;716;p23"/>
            <p:cNvSpPr/>
            <p:nvPr/>
          </p:nvSpPr>
          <p:spPr>
            <a:xfrm>
              <a:off x="5201720" y="3979318"/>
              <a:ext cx="43280" cy="41927"/>
            </a:xfrm>
            <a:custGeom>
              <a:avLst/>
              <a:gdLst/>
              <a:ahLst/>
              <a:cxnLst/>
              <a:rect l="l" t="t" r="r" b="b"/>
              <a:pathLst>
                <a:path w="990" h="959" extrusionOk="0">
                  <a:moveTo>
                    <a:pt x="511" y="1"/>
                  </a:moveTo>
                  <a:cubicBezTo>
                    <a:pt x="224" y="1"/>
                    <a:pt x="1" y="192"/>
                    <a:pt x="1" y="479"/>
                  </a:cubicBezTo>
                  <a:cubicBezTo>
                    <a:pt x="1" y="735"/>
                    <a:pt x="224" y="958"/>
                    <a:pt x="511" y="958"/>
                  </a:cubicBezTo>
                  <a:cubicBezTo>
                    <a:pt x="767" y="958"/>
                    <a:pt x="990" y="735"/>
                    <a:pt x="990" y="479"/>
                  </a:cubicBezTo>
                  <a:cubicBezTo>
                    <a:pt x="990" y="192"/>
                    <a:pt x="767"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3"/>
            <p:cNvSpPr/>
            <p:nvPr/>
          </p:nvSpPr>
          <p:spPr>
            <a:xfrm>
              <a:off x="5438934" y="3979318"/>
              <a:ext cx="41881" cy="41927"/>
            </a:xfrm>
            <a:custGeom>
              <a:avLst/>
              <a:gdLst/>
              <a:ahLst/>
              <a:cxnLst/>
              <a:rect l="l" t="t" r="r" b="b"/>
              <a:pathLst>
                <a:path w="958" h="959" extrusionOk="0">
                  <a:moveTo>
                    <a:pt x="479" y="1"/>
                  </a:moveTo>
                  <a:cubicBezTo>
                    <a:pt x="223" y="1"/>
                    <a:pt x="0" y="192"/>
                    <a:pt x="0" y="479"/>
                  </a:cubicBezTo>
                  <a:cubicBezTo>
                    <a:pt x="0" y="735"/>
                    <a:pt x="223" y="958"/>
                    <a:pt x="479" y="958"/>
                  </a:cubicBezTo>
                  <a:cubicBezTo>
                    <a:pt x="766" y="958"/>
                    <a:pt x="957" y="735"/>
                    <a:pt x="957" y="479"/>
                  </a:cubicBezTo>
                  <a:cubicBezTo>
                    <a:pt x="957" y="192"/>
                    <a:pt x="766"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3"/>
            <p:cNvSpPr/>
            <p:nvPr/>
          </p:nvSpPr>
          <p:spPr>
            <a:xfrm>
              <a:off x="5674705" y="3979318"/>
              <a:ext cx="43280" cy="41927"/>
            </a:xfrm>
            <a:custGeom>
              <a:avLst/>
              <a:gdLst/>
              <a:ahLst/>
              <a:cxnLst/>
              <a:rect l="l" t="t" r="r" b="b"/>
              <a:pathLst>
                <a:path w="990" h="959" extrusionOk="0">
                  <a:moveTo>
                    <a:pt x="511" y="1"/>
                  </a:moveTo>
                  <a:cubicBezTo>
                    <a:pt x="224" y="1"/>
                    <a:pt x="1" y="192"/>
                    <a:pt x="1" y="479"/>
                  </a:cubicBezTo>
                  <a:cubicBezTo>
                    <a:pt x="1" y="735"/>
                    <a:pt x="224" y="958"/>
                    <a:pt x="511" y="958"/>
                  </a:cubicBezTo>
                  <a:cubicBezTo>
                    <a:pt x="766" y="958"/>
                    <a:pt x="990" y="735"/>
                    <a:pt x="990" y="479"/>
                  </a:cubicBezTo>
                  <a:cubicBezTo>
                    <a:pt x="990" y="192"/>
                    <a:pt x="766"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3"/>
            <p:cNvSpPr/>
            <p:nvPr/>
          </p:nvSpPr>
          <p:spPr>
            <a:xfrm>
              <a:off x="5911875" y="3979318"/>
              <a:ext cx="41925" cy="41927"/>
            </a:xfrm>
            <a:custGeom>
              <a:avLst/>
              <a:gdLst/>
              <a:ahLst/>
              <a:cxnLst/>
              <a:rect l="l" t="t" r="r" b="b"/>
              <a:pathLst>
                <a:path w="959" h="959" extrusionOk="0">
                  <a:moveTo>
                    <a:pt x="480" y="1"/>
                  </a:moveTo>
                  <a:cubicBezTo>
                    <a:pt x="224" y="1"/>
                    <a:pt x="1" y="192"/>
                    <a:pt x="1" y="479"/>
                  </a:cubicBezTo>
                  <a:cubicBezTo>
                    <a:pt x="1" y="735"/>
                    <a:pt x="224" y="958"/>
                    <a:pt x="480" y="958"/>
                  </a:cubicBezTo>
                  <a:cubicBezTo>
                    <a:pt x="735" y="958"/>
                    <a:pt x="958" y="735"/>
                    <a:pt x="958" y="479"/>
                  </a:cubicBezTo>
                  <a:cubicBezTo>
                    <a:pt x="958" y="192"/>
                    <a:pt x="735" y="1"/>
                    <a:pt x="480"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3"/>
            <p:cNvSpPr/>
            <p:nvPr/>
          </p:nvSpPr>
          <p:spPr>
            <a:xfrm>
              <a:off x="5201720" y="4127222"/>
              <a:ext cx="43280" cy="43283"/>
            </a:xfrm>
            <a:custGeom>
              <a:avLst/>
              <a:gdLst/>
              <a:ahLst/>
              <a:cxnLst/>
              <a:rect l="l" t="t" r="r" b="b"/>
              <a:pathLst>
                <a:path w="990" h="990" extrusionOk="0">
                  <a:moveTo>
                    <a:pt x="511" y="1"/>
                  </a:moveTo>
                  <a:cubicBezTo>
                    <a:pt x="224" y="1"/>
                    <a:pt x="1" y="224"/>
                    <a:pt x="1" y="511"/>
                  </a:cubicBezTo>
                  <a:cubicBezTo>
                    <a:pt x="1" y="767"/>
                    <a:pt x="224" y="990"/>
                    <a:pt x="511" y="990"/>
                  </a:cubicBezTo>
                  <a:cubicBezTo>
                    <a:pt x="767" y="990"/>
                    <a:pt x="990" y="767"/>
                    <a:pt x="990" y="511"/>
                  </a:cubicBezTo>
                  <a:cubicBezTo>
                    <a:pt x="990" y="224"/>
                    <a:pt x="767"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3"/>
            <p:cNvSpPr/>
            <p:nvPr/>
          </p:nvSpPr>
          <p:spPr>
            <a:xfrm>
              <a:off x="5438934" y="4127222"/>
              <a:ext cx="41881" cy="43283"/>
            </a:xfrm>
            <a:custGeom>
              <a:avLst/>
              <a:gdLst/>
              <a:ahLst/>
              <a:cxnLst/>
              <a:rect l="l" t="t" r="r" b="b"/>
              <a:pathLst>
                <a:path w="958" h="990" extrusionOk="0">
                  <a:moveTo>
                    <a:pt x="479" y="1"/>
                  </a:moveTo>
                  <a:cubicBezTo>
                    <a:pt x="223" y="1"/>
                    <a:pt x="0" y="224"/>
                    <a:pt x="0" y="511"/>
                  </a:cubicBezTo>
                  <a:cubicBezTo>
                    <a:pt x="0" y="767"/>
                    <a:pt x="223" y="990"/>
                    <a:pt x="479" y="990"/>
                  </a:cubicBezTo>
                  <a:cubicBezTo>
                    <a:pt x="766" y="990"/>
                    <a:pt x="957" y="767"/>
                    <a:pt x="957" y="511"/>
                  </a:cubicBezTo>
                  <a:cubicBezTo>
                    <a:pt x="957" y="224"/>
                    <a:pt x="766"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3"/>
            <p:cNvSpPr/>
            <p:nvPr/>
          </p:nvSpPr>
          <p:spPr>
            <a:xfrm>
              <a:off x="5674705" y="4127222"/>
              <a:ext cx="43280" cy="43283"/>
            </a:xfrm>
            <a:custGeom>
              <a:avLst/>
              <a:gdLst/>
              <a:ahLst/>
              <a:cxnLst/>
              <a:rect l="l" t="t" r="r" b="b"/>
              <a:pathLst>
                <a:path w="990" h="990" extrusionOk="0">
                  <a:moveTo>
                    <a:pt x="511" y="1"/>
                  </a:moveTo>
                  <a:cubicBezTo>
                    <a:pt x="224" y="1"/>
                    <a:pt x="1" y="224"/>
                    <a:pt x="1" y="511"/>
                  </a:cubicBezTo>
                  <a:cubicBezTo>
                    <a:pt x="1" y="767"/>
                    <a:pt x="224" y="990"/>
                    <a:pt x="511" y="990"/>
                  </a:cubicBezTo>
                  <a:cubicBezTo>
                    <a:pt x="766" y="990"/>
                    <a:pt x="990" y="767"/>
                    <a:pt x="990" y="511"/>
                  </a:cubicBezTo>
                  <a:cubicBezTo>
                    <a:pt x="990" y="224"/>
                    <a:pt x="766"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3"/>
            <p:cNvSpPr/>
            <p:nvPr/>
          </p:nvSpPr>
          <p:spPr>
            <a:xfrm>
              <a:off x="5911875" y="4127222"/>
              <a:ext cx="41925" cy="43283"/>
            </a:xfrm>
            <a:custGeom>
              <a:avLst/>
              <a:gdLst/>
              <a:ahLst/>
              <a:cxnLst/>
              <a:rect l="l" t="t" r="r" b="b"/>
              <a:pathLst>
                <a:path w="959" h="990" extrusionOk="0">
                  <a:moveTo>
                    <a:pt x="480" y="1"/>
                  </a:moveTo>
                  <a:cubicBezTo>
                    <a:pt x="224" y="1"/>
                    <a:pt x="1" y="224"/>
                    <a:pt x="1" y="511"/>
                  </a:cubicBezTo>
                  <a:cubicBezTo>
                    <a:pt x="1" y="767"/>
                    <a:pt x="224" y="990"/>
                    <a:pt x="480" y="990"/>
                  </a:cubicBezTo>
                  <a:cubicBezTo>
                    <a:pt x="735" y="990"/>
                    <a:pt x="958" y="767"/>
                    <a:pt x="958" y="511"/>
                  </a:cubicBezTo>
                  <a:cubicBezTo>
                    <a:pt x="958" y="224"/>
                    <a:pt x="735" y="1"/>
                    <a:pt x="480"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3"/>
            <p:cNvSpPr/>
            <p:nvPr/>
          </p:nvSpPr>
          <p:spPr>
            <a:xfrm>
              <a:off x="5201720" y="4276525"/>
              <a:ext cx="43280" cy="43283"/>
            </a:xfrm>
            <a:custGeom>
              <a:avLst/>
              <a:gdLst/>
              <a:ahLst/>
              <a:cxnLst/>
              <a:rect l="l" t="t" r="r" b="b"/>
              <a:pathLst>
                <a:path w="990" h="990" extrusionOk="0">
                  <a:moveTo>
                    <a:pt x="511" y="0"/>
                  </a:moveTo>
                  <a:cubicBezTo>
                    <a:pt x="224" y="0"/>
                    <a:pt x="1" y="224"/>
                    <a:pt x="1" y="511"/>
                  </a:cubicBezTo>
                  <a:cubicBezTo>
                    <a:pt x="1" y="766"/>
                    <a:pt x="224" y="990"/>
                    <a:pt x="511" y="990"/>
                  </a:cubicBezTo>
                  <a:cubicBezTo>
                    <a:pt x="767" y="990"/>
                    <a:pt x="990" y="766"/>
                    <a:pt x="990" y="511"/>
                  </a:cubicBezTo>
                  <a:cubicBezTo>
                    <a:pt x="990" y="224"/>
                    <a:pt x="767"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3"/>
            <p:cNvSpPr/>
            <p:nvPr/>
          </p:nvSpPr>
          <p:spPr>
            <a:xfrm>
              <a:off x="5438934" y="4276525"/>
              <a:ext cx="41881" cy="43283"/>
            </a:xfrm>
            <a:custGeom>
              <a:avLst/>
              <a:gdLst/>
              <a:ahLst/>
              <a:cxnLst/>
              <a:rect l="l" t="t" r="r" b="b"/>
              <a:pathLst>
                <a:path w="958" h="990" extrusionOk="0">
                  <a:moveTo>
                    <a:pt x="479" y="0"/>
                  </a:moveTo>
                  <a:cubicBezTo>
                    <a:pt x="223" y="0"/>
                    <a:pt x="0" y="224"/>
                    <a:pt x="0" y="511"/>
                  </a:cubicBezTo>
                  <a:cubicBezTo>
                    <a:pt x="0" y="766"/>
                    <a:pt x="223" y="990"/>
                    <a:pt x="479" y="990"/>
                  </a:cubicBezTo>
                  <a:cubicBezTo>
                    <a:pt x="766" y="990"/>
                    <a:pt x="957" y="766"/>
                    <a:pt x="957" y="511"/>
                  </a:cubicBezTo>
                  <a:cubicBezTo>
                    <a:pt x="957" y="224"/>
                    <a:pt x="766"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3"/>
            <p:cNvSpPr/>
            <p:nvPr/>
          </p:nvSpPr>
          <p:spPr>
            <a:xfrm>
              <a:off x="5674705" y="4276525"/>
              <a:ext cx="43280" cy="43283"/>
            </a:xfrm>
            <a:custGeom>
              <a:avLst/>
              <a:gdLst/>
              <a:ahLst/>
              <a:cxnLst/>
              <a:rect l="l" t="t" r="r" b="b"/>
              <a:pathLst>
                <a:path w="990" h="990" extrusionOk="0">
                  <a:moveTo>
                    <a:pt x="511" y="0"/>
                  </a:moveTo>
                  <a:cubicBezTo>
                    <a:pt x="224" y="0"/>
                    <a:pt x="1" y="224"/>
                    <a:pt x="1" y="511"/>
                  </a:cubicBezTo>
                  <a:cubicBezTo>
                    <a:pt x="1" y="766"/>
                    <a:pt x="224" y="990"/>
                    <a:pt x="511" y="990"/>
                  </a:cubicBezTo>
                  <a:cubicBezTo>
                    <a:pt x="766" y="990"/>
                    <a:pt x="990" y="766"/>
                    <a:pt x="990" y="511"/>
                  </a:cubicBezTo>
                  <a:cubicBezTo>
                    <a:pt x="990" y="224"/>
                    <a:pt x="766"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3"/>
            <p:cNvSpPr/>
            <p:nvPr/>
          </p:nvSpPr>
          <p:spPr>
            <a:xfrm>
              <a:off x="5911875" y="4276525"/>
              <a:ext cx="41925" cy="43283"/>
            </a:xfrm>
            <a:custGeom>
              <a:avLst/>
              <a:gdLst/>
              <a:ahLst/>
              <a:cxnLst/>
              <a:rect l="l" t="t" r="r" b="b"/>
              <a:pathLst>
                <a:path w="959" h="990" extrusionOk="0">
                  <a:moveTo>
                    <a:pt x="480" y="0"/>
                  </a:moveTo>
                  <a:cubicBezTo>
                    <a:pt x="224" y="0"/>
                    <a:pt x="1" y="224"/>
                    <a:pt x="1" y="511"/>
                  </a:cubicBezTo>
                  <a:cubicBezTo>
                    <a:pt x="1" y="766"/>
                    <a:pt x="224" y="990"/>
                    <a:pt x="480" y="990"/>
                  </a:cubicBezTo>
                  <a:cubicBezTo>
                    <a:pt x="735" y="990"/>
                    <a:pt x="958" y="766"/>
                    <a:pt x="958" y="511"/>
                  </a:cubicBezTo>
                  <a:cubicBezTo>
                    <a:pt x="958" y="224"/>
                    <a:pt x="735" y="0"/>
                    <a:pt x="480"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3"/>
            <p:cNvSpPr/>
            <p:nvPr/>
          </p:nvSpPr>
          <p:spPr>
            <a:xfrm>
              <a:off x="5201720" y="4425828"/>
              <a:ext cx="43280" cy="43283"/>
            </a:xfrm>
            <a:custGeom>
              <a:avLst/>
              <a:gdLst/>
              <a:ahLst/>
              <a:cxnLst/>
              <a:rect l="l" t="t" r="r" b="b"/>
              <a:pathLst>
                <a:path w="990" h="990" extrusionOk="0">
                  <a:moveTo>
                    <a:pt x="511" y="0"/>
                  </a:moveTo>
                  <a:cubicBezTo>
                    <a:pt x="224" y="0"/>
                    <a:pt x="1" y="224"/>
                    <a:pt x="1" y="479"/>
                  </a:cubicBezTo>
                  <a:cubicBezTo>
                    <a:pt x="1" y="766"/>
                    <a:pt x="224" y="990"/>
                    <a:pt x="511" y="990"/>
                  </a:cubicBezTo>
                  <a:cubicBezTo>
                    <a:pt x="767" y="990"/>
                    <a:pt x="990" y="766"/>
                    <a:pt x="990" y="479"/>
                  </a:cubicBezTo>
                  <a:cubicBezTo>
                    <a:pt x="990" y="224"/>
                    <a:pt x="767"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3"/>
            <p:cNvSpPr/>
            <p:nvPr/>
          </p:nvSpPr>
          <p:spPr>
            <a:xfrm>
              <a:off x="5438934" y="4425828"/>
              <a:ext cx="41881" cy="43283"/>
            </a:xfrm>
            <a:custGeom>
              <a:avLst/>
              <a:gdLst/>
              <a:ahLst/>
              <a:cxnLst/>
              <a:rect l="l" t="t" r="r" b="b"/>
              <a:pathLst>
                <a:path w="958" h="990" extrusionOk="0">
                  <a:moveTo>
                    <a:pt x="479" y="0"/>
                  </a:moveTo>
                  <a:cubicBezTo>
                    <a:pt x="223" y="0"/>
                    <a:pt x="0" y="224"/>
                    <a:pt x="0" y="479"/>
                  </a:cubicBezTo>
                  <a:cubicBezTo>
                    <a:pt x="0" y="766"/>
                    <a:pt x="223" y="990"/>
                    <a:pt x="479" y="990"/>
                  </a:cubicBezTo>
                  <a:cubicBezTo>
                    <a:pt x="766" y="990"/>
                    <a:pt x="957" y="766"/>
                    <a:pt x="957" y="479"/>
                  </a:cubicBezTo>
                  <a:cubicBezTo>
                    <a:pt x="957" y="224"/>
                    <a:pt x="766"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3"/>
            <p:cNvSpPr/>
            <p:nvPr/>
          </p:nvSpPr>
          <p:spPr>
            <a:xfrm>
              <a:off x="5674705" y="4425828"/>
              <a:ext cx="43280" cy="43283"/>
            </a:xfrm>
            <a:custGeom>
              <a:avLst/>
              <a:gdLst/>
              <a:ahLst/>
              <a:cxnLst/>
              <a:rect l="l" t="t" r="r" b="b"/>
              <a:pathLst>
                <a:path w="990" h="990" extrusionOk="0">
                  <a:moveTo>
                    <a:pt x="511" y="0"/>
                  </a:moveTo>
                  <a:cubicBezTo>
                    <a:pt x="224" y="0"/>
                    <a:pt x="1" y="224"/>
                    <a:pt x="1" y="479"/>
                  </a:cubicBezTo>
                  <a:cubicBezTo>
                    <a:pt x="1" y="766"/>
                    <a:pt x="224" y="990"/>
                    <a:pt x="511" y="990"/>
                  </a:cubicBezTo>
                  <a:cubicBezTo>
                    <a:pt x="766" y="990"/>
                    <a:pt x="990" y="766"/>
                    <a:pt x="990" y="479"/>
                  </a:cubicBezTo>
                  <a:cubicBezTo>
                    <a:pt x="990" y="224"/>
                    <a:pt x="766"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3"/>
            <p:cNvSpPr/>
            <p:nvPr/>
          </p:nvSpPr>
          <p:spPr>
            <a:xfrm>
              <a:off x="5911875" y="4425828"/>
              <a:ext cx="41925" cy="43283"/>
            </a:xfrm>
            <a:custGeom>
              <a:avLst/>
              <a:gdLst/>
              <a:ahLst/>
              <a:cxnLst/>
              <a:rect l="l" t="t" r="r" b="b"/>
              <a:pathLst>
                <a:path w="959" h="990" extrusionOk="0">
                  <a:moveTo>
                    <a:pt x="480" y="0"/>
                  </a:moveTo>
                  <a:cubicBezTo>
                    <a:pt x="224" y="0"/>
                    <a:pt x="1" y="224"/>
                    <a:pt x="1" y="479"/>
                  </a:cubicBezTo>
                  <a:cubicBezTo>
                    <a:pt x="1" y="766"/>
                    <a:pt x="224" y="990"/>
                    <a:pt x="480" y="990"/>
                  </a:cubicBezTo>
                  <a:cubicBezTo>
                    <a:pt x="735" y="990"/>
                    <a:pt x="958" y="766"/>
                    <a:pt x="958" y="479"/>
                  </a:cubicBezTo>
                  <a:cubicBezTo>
                    <a:pt x="958" y="224"/>
                    <a:pt x="735" y="0"/>
                    <a:pt x="480"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2" name="Google Shape;732;p23"/>
          <p:cNvGrpSpPr/>
          <p:nvPr/>
        </p:nvGrpSpPr>
        <p:grpSpPr>
          <a:xfrm rot="10800000">
            <a:off x="7896476" y="-741801"/>
            <a:ext cx="1272868" cy="1705629"/>
            <a:chOff x="4413550" y="4306805"/>
            <a:chExt cx="977400" cy="1309705"/>
          </a:xfrm>
        </p:grpSpPr>
        <p:sp>
          <p:nvSpPr>
            <p:cNvPr id="733" name="Google Shape;733;p23"/>
            <p:cNvSpPr/>
            <p:nvPr/>
          </p:nvSpPr>
          <p:spPr>
            <a:xfrm>
              <a:off x="4413550" y="4639911"/>
              <a:ext cx="977400" cy="976600"/>
            </a:xfrm>
            <a:custGeom>
              <a:avLst/>
              <a:gdLst/>
              <a:ahLst/>
              <a:cxnLst/>
              <a:rect l="l" t="t" r="r" b="b"/>
              <a:pathLst>
                <a:path w="39096" h="39064" extrusionOk="0">
                  <a:moveTo>
                    <a:pt x="19532" y="1"/>
                  </a:moveTo>
                  <a:cubicBezTo>
                    <a:pt x="8745" y="1"/>
                    <a:pt x="1" y="8745"/>
                    <a:pt x="1" y="19532"/>
                  </a:cubicBezTo>
                  <a:cubicBezTo>
                    <a:pt x="1" y="30319"/>
                    <a:pt x="8745" y="39064"/>
                    <a:pt x="19532" y="39064"/>
                  </a:cubicBezTo>
                  <a:cubicBezTo>
                    <a:pt x="30351" y="39064"/>
                    <a:pt x="39096" y="30319"/>
                    <a:pt x="39096" y="19532"/>
                  </a:cubicBezTo>
                  <a:cubicBezTo>
                    <a:pt x="39096" y="8745"/>
                    <a:pt x="30351" y="1"/>
                    <a:pt x="195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3"/>
            <p:cNvSpPr/>
            <p:nvPr/>
          </p:nvSpPr>
          <p:spPr>
            <a:xfrm>
              <a:off x="4572869" y="4306805"/>
              <a:ext cx="93375" cy="976633"/>
            </a:xfrm>
            <a:custGeom>
              <a:avLst/>
              <a:gdLst/>
              <a:ahLst/>
              <a:cxnLst/>
              <a:rect l="l" t="t" r="r" b="b"/>
              <a:pathLst>
                <a:path w="3735" h="27447" extrusionOk="0">
                  <a:moveTo>
                    <a:pt x="0" y="0"/>
                  </a:moveTo>
                  <a:lnTo>
                    <a:pt x="0" y="27447"/>
                  </a:lnTo>
                  <a:lnTo>
                    <a:pt x="3734" y="27447"/>
                  </a:lnTo>
                  <a:lnTo>
                    <a:pt x="37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3"/>
            <p:cNvSpPr/>
            <p:nvPr/>
          </p:nvSpPr>
          <p:spPr>
            <a:xfrm>
              <a:off x="4781099" y="4306805"/>
              <a:ext cx="94175" cy="976633"/>
            </a:xfrm>
            <a:custGeom>
              <a:avLst/>
              <a:gdLst/>
              <a:ahLst/>
              <a:cxnLst/>
              <a:rect l="l" t="t" r="r" b="b"/>
              <a:pathLst>
                <a:path w="3767" h="27447" extrusionOk="0">
                  <a:moveTo>
                    <a:pt x="1" y="0"/>
                  </a:moveTo>
                  <a:lnTo>
                    <a:pt x="1" y="27447"/>
                  </a:lnTo>
                  <a:lnTo>
                    <a:pt x="3767" y="27447"/>
                  </a:lnTo>
                  <a:lnTo>
                    <a:pt x="376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6" name="Google Shape;736;p23"/>
          <p:cNvGrpSpPr/>
          <p:nvPr/>
        </p:nvGrpSpPr>
        <p:grpSpPr>
          <a:xfrm rot="-5400000">
            <a:off x="7611533" y="-170355"/>
            <a:ext cx="641374" cy="417696"/>
            <a:chOff x="5201720" y="3979318"/>
            <a:chExt cx="752080" cy="489793"/>
          </a:xfrm>
        </p:grpSpPr>
        <p:sp>
          <p:nvSpPr>
            <p:cNvPr id="737" name="Google Shape;737;p23"/>
            <p:cNvSpPr/>
            <p:nvPr/>
          </p:nvSpPr>
          <p:spPr>
            <a:xfrm>
              <a:off x="5201720" y="3979318"/>
              <a:ext cx="43280" cy="41927"/>
            </a:xfrm>
            <a:custGeom>
              <a:avLst/>
              <a:gdLst/>
              <a:ahLst/>
              <a:cxnLst/>
              <a:rect l="l" t="t" r="r" b="b"/>
              <a:pathLst>
                <a:path w="990" h="959" extrusionOk="0">
                  <a:moveTo>
                    <a:pt x="511" y="1"/>
                  </a:moveTo>
                  <a:cubicBezTo>
                    <a:pt x="224" y="1"/>
                    <a:pt x="1" y="192"/>
                    <a:pt x="1" y="479"/>
                  </a:cubicBezTo>
                  <a:cubicBezTo>
                    <a:pt x="1" y="735"/>
                    <a:pt x="224" y="958"/>
                    <a:pt x="511" y="958"/>
                  </a:cubicBezTo>
                  <a:cubicBezTo>
                    <a:pt x="767" y="958"/>
                    <a:pt x="990" y="735"/>
                    <a:pt x="990" y="479"/>
                  </a:cubicBezTo>
                  <a:cubicBezTo>
                    <a:pt x="990" y="192"/>
                    <a:pt x="767"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3"/>
            <p:cNvSpPr/>
            <p:nvPr/>
          </p:nvSpPr>
          <p:spPr>
            <a:xfrm>
              <a:off x="5438934" y="3979318"/>
              <a:ext cx="41881" cy="41927"/>
            </a:xfrm>
            <a:custGeom>
              <a:avLst/>
              <a:gdLst/>
              <a:ahLst/>
              <a:cxnLst/>
              <a:rect l="l" t="t" r="r" b="b"/>
              <a:pathLst>
                <a:path w="958" h="959" extrusionOk="0">
                  <a:moveTo>
                    <a:pt x="479" y="1"/>
                  </a:moveTo>
                  <a:cubicBezTo>
                    <a:pt x="223" y="1"/>
                    <a:pt x="0" y="192"/>
                    <a:pt x="0" y="479"/>
                  </a:cubicBezTo>
                  <a:cubicBezTo>
                    <a:pt x="0" y="735"/>
                    <a:pt x="223" y="958"/>
                    <a:pt x="479" y="958"/>
                  </a:cubicBezTo>
                  <a:cubicBezTo>
                    <a:pt x="766" y="958"/>
                    <a:pt x="957" y="735"/>
                    <a:pt x="957" y="479"/>
                  </a:cubicBezTo>
                  <a:cubicBezTo>
                    <a:pt x="957" y="192"/>
                    <a:pt x="766"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3"/>
            <p:cNvSpPr/>
            <p:nvPr/>
          </p:nvSpPr>
          <p:spPr>
            <a:xfrm>
              <a:off x="5674705" y="3979318"/>
              <a:ext cx="43280" cy="41927"/>
            </a:xfrm>
            <a:custGeom>
              <a:avLst/>
              <a:gdLst/>
              <a:ahLst/>
              <a:cxnLst/>
              <a:rect l="l" t="t" r="r" b="b"/>
              <a:pathLst>
                <a:path w="990" h="959" extrusionOk="0">
                  <a:moveTo>
                    <a:pt x="511" y="1"/>
                  </a:moveTo>
                  <a:cubicBezTo>
                    <a:pt x="224" y="1"/>
                    <a:pt x="1" y="192"/>
                    <a:pt x="1" y="479"/>
                  </a:cubicBezTo>
                  <a:cubicBezTo>
                    <a:pt x="1" y="735"/>
                    <a:pt x="224" y="958"/>
                    <a:pt x="511" y="958"/>
                  </a:cubicBezTo>
                  <a:cubicBezTo>
                    <a:pt x="766" y="958"/>
                    <a:pt x="990" y="735"/>
                    <a:pt x="990" y="479"/>
                  </a:cubicBezTo>
                  <a:cubicBezTo>
                    <a:pt x="990" y="192"/>
                    <a:pt x="766"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3"/>
            <p:cNvSpPr/>
            <p:nvPr/>
          </p:nvSpPr>
          <p:spPr>
            <a:xfrm>
              <a:off x="5911875" y="3979318"/>
              <a:ext cx="41925" cy="41927"/>
            </a:xfrm>
            <a:custGeom>
              <a:avLst/>
              <a:gdLst/>
              <a:ahLst/>
              <a:cxnLst/>
              <a:rect l="l" t="t" r="r" b="b"/>
              <a:pathLst>
                <a:path w="959" h="959" extrusionOk="0">
                  <a:moveTo>
                    <a:pt x="480" y="1"/>
                  </a:moveTo>
                  <a:cubicBezTo>
                    <a:pt x="224" y="1"/>
                    <a:pt x="1" y="192"/>
                    <a:pt x="1" y="479"/>
                  </a:cubicBezTo>
                  <a:cubicBezTo>
                    <a:pt x="1" y="735"/>
                    <a:pt x="224" y="958"/>
                    <a:pt x="480" y="958"/>
                  </a:cubicBezTo>
                  <a:cubicBezTo>
                    <a:pt x="735" y="958"/>
                    <a:pt x="958" y="735"/>
                    <a:pt x="958" y="479"/>
                  </a:cubicBezTo>
                  <a:cubicBezTo>
                    <a:pt x="958" y="192"/>
                    <a:pt x="735" y="1"/>
                    <a:pt x="480"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3"/>
            <p:cNvSpPr/>
            <p:nvPr/>
          </p:nvSpPr>
          <p:spPr>
            <a:xfrm>
              <a:off x="5201720" y="4127222"/>
              <a:ext cx="43280" cy="43283"/>
            </a:xfrm>
            <a:custGeom>
              <a:avLst/>
              <a:gdLst/>
              <a:ahLst/>
              <a:cxnLst/>
              <a:rect l="l" t="t" r="r" b="b"/>
              <a:pathLst>
                <a:path w="990" h="990" extrusionOk="0">
                  <a:moveTo>
                    <a:pt x="511" y="1"/>
                  </a:moveTo>
                  <a:cubicBezTo>
                    <a:pt x="224" y="1"/>
                    <a:pt x="1" y="224"/>
                    <a:pt x="1" y="511"/>
                  </a:cubicBezTo>
                  <a:cubicBezTo>
                    <a:pt x="1" y="767"/>
                    <a:pt x="224" y="990"/>
                    <a:pt x="511" y="990"/>
                  </a:cubicBezTo>
                  <a:cubicBezTo>
                    <a:pt x="767" y="990"/>
                    <a:pt x="990" y="767"/>
                    <a:pt x="990" y="511"/>
                  </a:cubicBezTo>
                  <a:cubicBezTo>
                    <a:pt x="990" y="224"/>
                    <a:pt x="767"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3"/>
            <p:cNvSpPr/>
            <p:nvPr/>
          </p:nvSpPr>
          <p:spPr>
            <a:xfrm>
              <a:off x="5438934" y="4127222"/>
              <a:ext cx="41881" cy="43283"/>
            </a:xfrm>
            <a:custGeom>
              <a:avLst/>
              <a:gdLst/>
              <a:ahLst/>
              <a:cxnLst/>
              <a:rect l="l" t="t" r="r" b="b"/>
              <a:pathLst>
                <a:path w="958" h="990" extrusionOk="0">
                  <a:moveTo>
                    <a:pt x="479" y="1"/>
                  </a:moveTo>
                  <a:cubicBezTo>
                    <a:pt x="223" y="1"/>
                    <a:pt x="0" y="224"/>
                    <a:pt x="0" y="511"/>
                  </a:cubicBezTo>
                  <a:cubicBezTo>
                    <a:pt x="0" y="767"/>
                    <a:pt x="223" y="990"/>
                    <a:pt x="479" y="990"/>
                  </a:cubicBezTo>
                  <a:cubicBezTo>
                    <a:pt x="766" y="990"/>
                    <a:pt x="957" y="767"/>
                    <a:pt x="957" y="511"/>
                  </a:cubicBezTo>
                  <a:cubicBezTo>
                    <a:pt x="957" y="224"/>
                    <a:pt x="766"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3"/>
            <p:cNvSpPr/>
            <p:nvPr/>
          </p:nvSpPr>
          <p:spPr>
            <a:xfrm>
              <a:off x="5674705" y="4127222"/>
              <a:ext cx="43280" cy="43283"/>
            </a:xfrm>
            <a:custGeom>
              <a:avLst/>
              <a:gdLst/>
              <a:ahLst/>
              <a:cxnLst/>
              <a:rect l="l" t="t" r="r" b="b"/>
              <a:pathLst>
                <a:path w="990" h="990" extrusionOk="0">
                  <a:moveTo>
                    <a:pt x="511" y="1"/>
                  </a:moveTo>
                  <a:cubicBezTo>
                    <a:pt x="224" y="1"/>
                    <a:pt x="1" y="224"/>
                    <a:pt x="1" y="511"/>
                  </a:cubicBezTo>
                  <a:cubicBezTo>
                    <a:pt x="1" y="767"/>
                    <a:pt x="224" y="990"/>
                    <a:pt x="511" y="990"/>
                  </a:cubicBezTo>
                  <a:cubicBezTo>
                    <a:pt x="766" y="990"/>
                    <a:pt x="990" y="767"/>
                    <a:pt x="990" y="511"/>
                  </a:cubicBezTo>
                  <a:cubicBezTo>
                    <a:pt x="990" y="224"/>
                    <a:pt x="766"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3"/>
            <p:cNvSpPr/>
            <p:nvPr/>
          </p:nvSpPr>
          <p:spPr>
            <a:xfrm>
              <a:off x="5911875" y="4127222"/>
              <a:ext cx="41925" cy="43283"/>
            </a:xfrm>
            <a:custGeom>
              <a:avLst/>
              <a:gdLst/>
              <a:ahLst/>
              <a:cxnLst/>
              <a:rect l="l" t="t" r="r" b="b"/>
              <a:pathLst>
                <a:path w="959" h="990" extrusionOk="0">
                  <a:moveTo>
                    <a:pt x="480" y="1"/>
                  </a:moveTo>
                  <a:cubicBezTo>
                    <a:pt x="224" y="1"/>
                    <a:pt x="1" y="224"/>
                    <a:pt x="1" y="511"/>
                  </a:cubicBezTo>
                  <a:cubicBezTo>
                    <a:pt x="1" y="767"/>
                    <a:pt x="224" y="990"/>
                    <a:pt x="480" y="990"/>
                  </a:cubicBezTo>
                  <a:cubicBezTo>
                    <a:pt x="735" y="990"/>
                    <a:pt x="958" y="767"/>
                    <a:pt x="958" y="511"/>
                  </a:cubicBezTo>
                  <a:cubicBezTo>
                    <a:pt x="958" y="224"/>
                    <a:pt x="735" y="1"/>
                    <a:pt x="480"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3"/>
            <p:cNvSpPr/>
            <p:nvPr/>
          </p:nvSpPr>
          <p:spPr>
            <a:xfrm>
              <a:off x="5201720" y="4276525"/>
              <a:ext cx="43280" cy="43283"/>
            </a:xfrm>
            <a:custGeom>
              <a:avLst/>
              <a:gdLst/>
              <a:ahLst/>
              <a:cxnLst/>
              <a:rect l="l" t="t" r="r" b="b"/>
              <a:pathLst>
                <a:path w="990" h="990" extrusionOk="0">
                  <a:moveTo>
                    <a:pt x="511" y="0"/>
                  </a:moveTo>
                  <a:cubicBezTo>
                    <a:pt x="224" y="0"/>
                    <a:pt x="1" y="224"/>
                    <a:pt x="1" y="511"/>
                  </a:cubicBezTo>
                  <a:cubicBezTo>
                    <a:pt x="1" y="766"/>
                    <a:pt x="224" y="990"/>
                    <a:pt x="511" y="990"/>
                  </a:cubicBezTo>
                  <a:cubicBezTo>
                    <a:pt x="767" y="990"/>
                    <a:pt x="990" y="766"/>
                    <a:pt x="990" y="511"/>
                  </a:cubicBezTo>
                  <a:cubicBezTo>
                    <a:pt x="990" y="224"/>
                    <a:pt x="767"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3"/>
            <p:cNvSpPr/>
            <p:nvPr/>
          </p:nvSpPr>
          <p:spPr>
            <a:xfrm>
              <a:off x="5438934" y="4276525"/>
              <a:ext cx="41881" cy="43283"/>
            </a:xfrm>
            <a:custGeom>
              <a:avLst/>
              <a:gdLst/>
              <a:ahLst/>
              <a:cxnLst/>
              <a:rect l="l" t="t" r="r" b="b"/>
              <a:pathLst>
                <a:path w="958" h="990" extrusionOk="0">
                  <a:moveTo>
                    <a:pt x="479" y="0"/>
                  </a:moveTo>
                  <a:cubicBezTo>
                    <a:pt x="223" y="0"/>
                    <a:pt x="0" y="224"/>
                    <a:pt x="0" y="511"/>
                  </a:cubicBezTo>
                  <a:cubicBezTo>
                    <a:pt x="0" y="766"/>
                    <a:pt x="223" y="990"/>
                    <a:pt x="479" y="990"/>
                  </a:cubicBezTo>
                  <a:cubicBezTo>
                    <a:pt x="766" y="990"/>
                    <a:pt x="957" y="766"/>
                    <a:pt x="957" y="511"/>
                  </a:cubicBezTo>
                  <a:cubicBezTo>
                    <a:pt x="957" y="224"/>
                    <a:pt x="766"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3"/>
            <p:cNvSpPr/>
            <p:nvPr/>
          </p:nvSpPr>
          <p:spPr>
            <a:xfrm>
              <a:off x="5674705" y="4276525"/>
              <a:ext cx="43280" cy="43283"/>
            </a:xfrm>
            <a:custGeom>
              <a:avLst/>
              <a:gdLst/>
              <a:ahLst/>
              <a:cxnLst/>
              <a:rect l="l" t="t" r="r" b="b"/>
              <a:pathLst>
                <a:path w="990" h="990" extrusionOk="0">
                  <a:moveTo>
                    <a:pt x="511" y="0"/>
                  </a:moveTo>
                  <a:cubicBezTo>
                    <a:pt x="224" y="0"/>
                    <a:pt x="1" y="224"/>
                    <a:pt x="1" y="511"/>
                  </a:cubicBezTo>
                  <a:cubicBezTo>
                    <a:pt x="1" y="766"/>
                    <a:pt x="224" y="990"/>
                    <a:pt x="511" y="990"/>
                  </a:cubicBezTo>
                  <a:cubicBezTo>
                    <a:pt x="766" y="990"/>
                    <a:pt x="990" y="766"/>
                    <a:pt x="990" y="511"/>
                  </a:cubicBezTo>
                  <a:cubicBezTo>
                    <a:pt x="990" y="224"/>
                    <a:pt x="766"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3"/>
            <p:cNvSpPr/>
            <p:nvPr/>
          </p:nvSpPr>
          <p:spPr>
            <a:xfrm>
              <a:off x="5911875" y="4276525"/>
              <a:ext cx="41925" cy="43283"/>
            </a:xfrm>
            <a:custGeom>
              <a:avLst/>
              <a:gdLst/>
              <a:ahLst/>
              <a:cxnLst/>
              <a:rect l="l" t="t" r="r" b="b"/>
              <a:pathLst>
                <a:path w="959" h="990" extrusionOk="0">
                  <a:moveTo>
                    <a:pt x="480" y="0"/>
                  </a:moveTo>
                  <a:cubicBezTo>
                    <a:pt x="224" y="0"/>
                    <a:pt x="1" y="224"/>
                    <a:pt x="1" y="511"/>
                  </a:cubicBezTo>
                  <a:cubicBezTo>
                    <a:pt x="1" y="766"/>
                    <a:pt x="224" y="990"/>
                    <a:pt x="480" y="990"/>
                  </a:cubicBezTo>
                  <a:cubicBezTo>
                    <a:pt x="735" y="990"/>
                    <a:pt x="958" y="766"/>
                    <a:pt x="958" y="511"/>
                  </a:cubicBezTo>
                  <a:cubicBezTo>
                    <a:pt x="958" y="224"/>
                    <a:pt x="735" y="0"/>
                    <a:pt x="480"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3"/>
            <p:cNvSpPr/>
            <p:nvPr/>
          </p:nvSpPr>
          <p:spPr>
            <a:xfrm>
              <a:off x="5201720" y="4425828"/>
              <a:ext cx="43280" cy="43283"/>
            </a:xfrm>
            <a:custGeom>
              <a:avLst/>
              <a:gdLst/>
              <a:ahLst/>
              <a:cxnLst/>
              <a:rect l="l" t="t" r="r" b="b"/>
              <a:pathLst>
                <a:path w="990" h="990" extrusionOk="0">
                  <a:moveTo>
                    <a:pt x="511" y="0"/>
                  </a:moveTo>
                  <a:cubicBezTo>
                    <a:pt x="224" y="0"/>
                    <a:pt x="1" y="224"/>
                    <a:pt x="1" y="479"/>
                  </a:cubicBezTo>
                  <a:cubicBezTo>
                    <a:pt x="1" y="766"/>
                    <a:pt x="224" y="990"/>
                    <a:pt x="511" y="990"/>
                  </a:cubicBezTo>
                  <a:cubicBezTo>
                    <a:pt x="767" y="990"/>
                    <a:pt x="990" y="766"/>
                    <a:pt x="990" y="479"/>
                  </a:cubicBezTo>
                  <a:cubicBezTo>
                    <a:pt x="990" y="224"/>
                    <a:pt x="767"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3"/>
            <p:cNvSpPr/>
            <p:nvPr/>
          </p:nvSpPr>
          <p:spPr>
            <a:xfrm>
              <a:off x="5438934" y="4425828"/>
              <a:ext cx="41881" cy="43283"/>
            </a:xfrm>
            <a:custGeom>
              <a:avLst/>
              <a:gdLst/>
              <a:ahLst/>
              <a:cxnLst/>
              <a:rect l="l" t="t" r="r" b="b"/>
              <a:pathLst>
                <a:path w="958" h="990" extrusionOk="0">
                  <a:moveTo>
                    <a:pt x="479" y="0"/>
                  </a:moveTo>
                  <a:cubicBezTo>
                    <a:pt x="223" y="0"/>
                    <a:pt x="0" y="224"/>
                    <a:pt x="0" y="479"/>
                  </a:cubicBezTo>
                  <a:cubicBezTo>
                    <a:pt x="0" y="766"/>
                    <a:pt x="223" y="990"/>
                    <a:pt x="479" y="990"/>
                  </a:cubicBezTo>
                  <a:cubicBezTo>
                    <a:pt x="766" y="990"/>
                    <a:pt x="957" y="766"/>
                    <a:pt x="957" y="479"/>
                  </a:cubicBezTo>
                  <a:cubicBezTo>
                    <a:pt x="957" y="224"/>
                    <a:pt x="766"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3"/>
            <p:cNvSpPr/>
            <p:nvPr/>
          </p:nvSpPr>
          <p:spPr>
            <a:xfrm>
              <a:off x="5674705" y="4425828"/>
              <a:ext cx="43280" cy="43283"/>
            </a:xfrm>
            <a:custGeom>
              <a:avLst/>
              <a:gdLst/>
              <a:ahLst/>
              <a:cxnLst/>
              <a:rect l="l" t="t" r="r" b="b"/>
              <a:pathLst>
                <a:path w="990" h="990" extrusionOk="0">
                  <a:moveTo>
                    <a:pt x="511" y="0"/>
                  </a:moveTo>
                  <a:cubicBezTo>
                    <a:pt x="224" y="0"/>
                    <a:pt x="1" y="224"/>
                    <a:pt x="1" y="479"/>
                  </a:cubicBezTo>
                  <a:cubicBezTo>
                    <a:pt x="1" y="766"/>
                    <a:pt x="224" y="990"/>
                    <a:pt x="511" y="990"/>
                  </a:cubicBezTo>
                  <a:cubicBezTo>
                    <a:pt x="766" y="990"/>
                    <a:pt x="990" y="766"/>
                    <a:pt x="990" y="479"/>
                  </a:cubicBezTo>
                  <a:cubicBezTo>
                    <a:pt x="990" y="224"/>
                    <a:pt x="766"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3"/>
            <p:cNvSpPr/>
            <p:nvPr/>
          </p:nvSpPr>
          <p:spPr>
            <a:xfrm>
              <a:off x="5911875" y="4425828"/>
              <a:ext cx="41925" cy="43283"/>
            </a:xfrm>
            <a:custGeom>
              <a:avLst/>
              <a:gdLst/>
              <a:ahLst/>
              <a:cxnLst/>
              <a:rect l="l" t="t" r="r" b="b"/>
              <a:pathLst>
                <a:path w="959" h="990" extrusionOk="0">
                  <a:moveTo>
                    <a:pt x="480" y="0"/>
                  </a:moveTo>
                  <a:cubicBezTo>
                    <a:pt x="224" y="0"/>
                    <a:pt x="1" y="224"/>
                    <a:pt x="1" y="479"/>
                  </a:cubicBezTo>
                  <a:cubicBezTo>
                    <a:pt x="1" y="766"/>
                    <a:pt x="224" y="990"/>
                    <a:pt x="480" y="990"/>
                  </a:cubicBezTo>
                  <a:cubicBezTo>
                    <a:pt x="735" y="990"/>
                    <a:pt x="958" y="766"/>
                    <a:pt x="958" y="479"/>
                  </a:cubicBezTo>
                  <a:cubicBezTo>
                    <a:pt x="958" y="224"/>
                    <a:pt x="735" y="0"/>
                    <a:pt x="480"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p:cSld name="CUSTOM_12">
    <p:spTree>
      <p:nvGrpSpPr>
        <p:cNvPr id="1" name="Shape 833"/>
        <p:cNvGrpSpPr/>
        <p:nvPr/>
      </p:nvGrpSpPr>
      <p:grpSpPr>
        <a:xfrm>
          <a:off x="0" y="0"/>
          <a:ext cx="0" cy="0"/>
          <a:chOff x="0" y="0"/>
          <a:chExt cx="0" cy="0"/>
        </a:xfrm>
      </p:grpSpPr>
      <p:grpSp>
        <p:nvGrpSpPr>
          <p:cNvPr id="834" name="Google Shape;834;p26"/>
          <p:cNvGrpSpPr/>
          <p:nvPr/>
        </p:nvGrpSpPr>
        <p:grpSpPr>
          <a:xfrm rot="10800000">
            <a:off x="280400" y="60062"/>
            <a:ext cx="641374" cy="417696"/>
            <a:chOff x="5201720" y="3979318"/>
            <a:chExt cx="752080" cy="489793"/>
          </a:xfrm>
        </p:grpSpPr>
        <p:sp>
          <p:nvSpPr>
            <p:cNvPr id="835" name="Google Shape;835;p26"/>
            <p:cNvSpPr/>
            <p:nvPr/>
          </p:nvSpPr>
          <p:spPr>
            <a:xfrm>
              <a:off x="5201720" y="3979318"/>
              <a:ext cx="43280" cy="41927"/>
            </a:xfrm>
            <a:custGeom>
              <a:avLst/>
              <a:gdLst/>
              <a:ahLst/>
              <a:cxnLst/>
              <a:rect l="l" t="t" r="r" b="b"/>
              <a:pathLst>
                <a:path w="990" h="959" extrusionOk="0">
                  <a:moveTo>
                    <a:pt x="511" y="1"/>
                  </a:moveTo>
                  <a:cubicBezTo>
                    <a:pt x="224" y="1"/>
                    <a:pt x="1" y="192"/>
                    <a:pt x="1" y="479"/>
                  </a:cubicBezTo>
                  <a:cubicBezTo>
                    <a:pt x="1" y="735"/>
                    <a:pt x="224" y="958"/>
                    <a:pt x="511" y="958"/>
                  </a:cubicBezTo>
                  <a:cubicBezTo>
                    <a:pt x="767" y="958"/>
                    <a:pt x="990" y="735"/>
                    <a:pt x="990" y="479"/>
                  </a:cubicBezTo>
                  <a:cubicBezTo>
                    <a:pt x="990" y="192"/>
                    <a:pt x="767"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6"/>
            <p:cNvSpPr/>
            <p:nvPr/>
          </p:nvSpPr>
          <p:spPr>
            <a:xfrm>
              <a:off x="5438934" y="3979318"/>
              <a:ext cx="41881" cy="41927"/>
            </a:xfrm>
            <a:custGeom>
              <a:avLst/>
              <a:gdLst/>
              <a:ahLst/>
              <a:cxnLst/>
              <a:rect l="l" t="t" r="r" b="b"/>
              <a:pathLst>
                <a:path w="958" h="959" extrusionOk="0">
                  <a:moveTo>
                    <a:pt x="479" y="1"/>
                  </a:moveTo>
                  <a:cubicBezTo>
                    <a:pt x="223" y="1"/>
                    <a:pt x="0" y="192"/>
                    <a:pt x="0" y="479"/>
                  </a:cubicBezTo>
                  <a:cubicBezTo>
                    <a:pt x="0" y="735"/>
                    <a:pt x="223" y="958"/>
                    <a:pt x="479" y="958"/>
                  </a:cubicBezTo>
                  <a:cubicBezTo>
                    <a:pt x="766" y="958"/>
                    <a:pt x="957" y="735"/>
                    <a:pt x="957" y="479"/>
                  </a:cubicBezTo>
                  <a:cubicBezTo>
                    <a:pt x="957" y="192"/>
                    <a:pt x="766"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6"/>
            <p:cNvSpPr/>
            <p:nvPr/>
          </p:nvSpPr>
          <p:spPr>
            <a:xfrm>
              <a:off x="5674705" y="3979318"/>
              <a:ext cx="43280" cy="41927"/>
            </a:xfrm>
            <a:custGeom>
              <a:avLst/>
              <a:gdLst/>
              <a:ahLst/>
              <a:cxnLst/>
              <a:rect l="l" t="t" r="r" b="b"/>
              <a:pathLst>
                <a:path w="990" h="959" extrusionOk="0">
                  <a:moveTo>
                    <a:pt x="511" y="1"/>
                  </a:moveTo>
                  <a:cubicBezTo>
                    <a:pt x="224" y="1"/>
                    <a:pt x="1" y="192"/>
                    <a:pt x="1" y="479"/>
                  </a:cubicBezTo>
                  <a:cubicBezTo>
                    <a:pt x="1" y="735"/>
                    <a:pt x="224" y="958"/>
                    <a:pt x="511" y="958"/>
                  </a:cubicBezTo>
                  <a:cubicBezTo>
                    <a:pt x="766" y="958"/>
                    <a:pt x="990" y="735"/>
                    <a:pt x="990" y="479"/>
                  </a:cubicBezTo>
                  <a:cubicBezTo>
                    <a:pt x="990" y="192"/>
                    <a:pt x="766"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6"/>
            <p:cNvSpPr/>
            <p:nvPr/>
          </p:nvSpPr>
          <p:spPr>
            <a:xfrm>
              <a:off x="5911875" y="3979318"/>
              <a:ext cx="41925" cy="41927"/>
            </a:xfrm>
            <a:custGeom>
              <a:avLst/>
              <a:gdLst/>
              <a:ahLst/>
              <a:cxnLst/>
              <a:rect l="l" t="t" r="r" b="b"/>
              <a:pathLst>
                <a:path w="959" h="959" extrusionOk="0">
                  <a:moveTo>
                    <a:pt x="480" y="1"/>
                  </a:moveTo>
                  <a:cubicBezTo>
                    <a:pt x="224" y="1"/>
                    <a:pt x="1" y="192"/>
                    <a:pt x="1" y="479"/>
                  </a:cubicBezTo>
                  <a:cubicBezTo>
                    <a:pt x="1" y="735"/>
                    <a:pt x="224" y="958"/>
                    <a:pt x="480" y="958"/>
                  </a:cubicBezTo>
                  <a:cubicBezTo>
                    <a:pt x="735" y="958"/>
                    <a:pt x="958" y="735"/>
                    <a:pt x="958" y="479"/>
                  </a:cubicBezTo>
                  <a:cubicBezTo>
                    <a:pt x="958" y="192"/>
                    <a:pt x="735" y="1"/>
                    <a:pt x="480"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6"/>
            <p:cNvSpPr/>
            <p:nvPr/>
          </p:nvSpPr>
          <p:spPr>
            <a:xfrm>
              <a:off x="5201720" y="4127222"/>
              <a:ext cx="43280" cy="43283"/>
            </a:xfrm>
            <a:custGeom>
              <a:avLst/>
              <a:gdLst/>
              <a:ahLst/>
              <a:cxnLst/>
              <a:rect l="l" t="t" r="r" b="b"/>
              <a:pathLst>
                <a:path w="990" h="990" extrusionOk="0">
                  <a:moveTo>
                    <a:pt x="511" y="1"/>
                  </a:moveTo>
                  <a:cubicBezTo>
                    <a:pt x="224" y="1"/>
                    <a:pt x="1" y="224"/>
                    <a:pt x="1" y="511"/>
                  </a:cubicBezTo>
                  <a:cubicBezTo>
                    <a:pt x="1" y="767"/>
                    <a:pt x="224" y="990"/>
                    <a:pt x="511" y="990"/>
                  </a:cubicBezTo>
                  <a:cubicBezTo>
                    <a:pt x="767" y="990"/>
                    <a:pt x="990" y="767"/>
                    <a:pt x="990" y="511"/>
                  </a:cubicBezTo>
                  <a:cubicBezTo>
                    <a:pt x="990" y="224"/>
                    <a:pt x="767"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26"/>
            <p:cNvSpPr/>
            <p:nvPr/>
          </p:nvSpPr>
          <p:spPr>
            <a:xfrm>
              <a:off x="5438934" y="4127222"/>
              <a:ext cx="41881" cy="43283"/>
            </a:xfrm>
            <a:custGeom>
              <a:avLst/>
              <a:gdLst/>
              <a:ahLst/>
              <a:cxnLst/>
              <a:rect l="l" t="t" r="r" b="b"/>
              <a:pathLst>
                <a:path w="958" h="990" extrusionOk="0">
                  <a:moveTo>
                    <a:pt x="479" y="1"/>
                  </a:moveTo>
                  <a:cubicBezTo>
                    <a:pt x="223" y="1"/>
                    <a:pt x="0" y="224"/>
                    <a:pt x="0" y="511"/>
                  </a:cubicBezTo>
                  <a:cubicBezTo>
                    <a:pt x="0" y="767"/>
                    <a:pt x="223" y="990"/>
                    <a:pt x="479" y="990"/>
                  </a:cubicBezTo>
                  <a:cubicBezTo>
                    <a:pt x="766" y="990"/>
                    <a:pt x="957" y="767"/>
                    <a:pt x="957" y="511"/>
                  </a:cubicBezTo>
                  <a:cubicBezTo>
                    <a:pt x="957" y="224"/>
                    <a:pt x="766"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26"/>
            <p:cNvSpPr/>
            <p:nvPr/>
          </p:nvSpPr>
          <p:spPr>
            <a:xfrm>
              <a:off x="5674705" y="4127222"/>
              <a:ext cx="43280" cy="43283"/>
            </a:xfrm>
            <a:custGeom>
              <a:avLst/>
              <a:gdLst/>
              <a:ahLst/>
              <a:cxnLst/>
              <a:rect l="l" t="t" r="r" b="b"/>
              <a:pathLst>
                <a:path w="990" h="990" extrusionOk="0">
                  <a:moveTo>
                    <a:pt x="511" y="1"/>
                  </a:moveTo>
                  <a:cubicBezTo>
                    <a:pt x="224" y="1"/>
                    <a:pt x="1" y="224"/>
                    <a:pt x="1" y="511"/>
                  </a:cubicBezTo>
                  <a:cubicBezTo>
                    <a:pt x="1" y="767"/>
                    <a:pt x="224" y="990"/>
                    <a:pt x="511" y="990"/>
                  </a:cubicBezTo>
                  <a:cubicBezTo>
                    <a:pt x="766" y="990"/>
                    <a:pt x="990" y="767"/>
                    <a:pt x="990" y="511"/>
                  </a:cubicBezTo>
                  <a:cubicBezTo>
                    <a:pt x="990" y="224"/>
                    <a:pt x="766"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26"/>
            <p:cNvSpPr/>
            <p:nvPr/>
          </p:nvSpPr>
          <p:spPr>
            <a:xfrm>
              <a:off x="5911875" y="4127222"/>
              <a:ext cx="41925" cy="43283"/>
            </a:xfrm>
            <a:custGeom>
              <a:avLst/>
              <a:gdLst/>
              <a:ahLst/>
              <a:cxnLst/>
              <a:rect l="l" t="t" r="r" b="b"/>
              <a:pathLst>
                <a:path w="959" h="990" extrusionOk="0">
                  <a:moveTo>
                    <a:pt x="480" y="1"/>
                  </a:moveTo>
                  <a:cubicBezTo>
                    <a:pt x="224" y="1"/>
                    <a:pt x="1" y="224"/>
                    <a:pt x="1" y="511"/>
                  </a:cubicBezTo>
                  <a:cubicBezTo>
                    <a:pt x="1" y="767"/>
                    <a:pt x="224" y="990"/>
                    <a:pt x="480" y="990"/>
                  </a:cubicBezTo>
                  <a:cubicBezTo>
                    <a:pt x="735" y="990"/>
                    <a:pt x="958" y="767"/>
                    <a:pt x="958" y="511"/>
                  </a:cubicBezTo>
                  <a:cubicBezTo>
                    <a:pt x="958" y="224"/>
                    <a:pt x="735" y="1"/>
                    <a:pt x="480"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26"/>
            <p:cNvSpPr/>
            <p:nvPr/>
          </p:nvSpPr>
          <p:spPr>
            <a:xfrm>
              <a:off x="5201720" y="4276525"/>
              <a:ext cx="43280" cy="43283"/>
            </a:xfrm>
            <a:custGeom>
              <a:avLst/>
              <a:gdLst/>
              <a:ahLst/>
              <a:cxnLst/>
              <a:rect l="l" t="t" r="r" b="b"/>
              <a:pathLst>
                <a:path w="990" h="990" extrusionOk="0">
                  <a:moveTo>
                    <a:pt x="511" y="0"/>
                  </a:moveTo>
                  <a:cubicBezTo>
                    <a:pt x="224" y="0"/>
                    <a:pt x="1" y="224"/>
                    <a:pt x="1" y="511"/>
                  </a:cubicBezTo>
                  <a:cubicBezTo>
                    <a:pt x="1" y="766"/>
                    <a:pt x="224" y="990"/>
                    <a:pt x="511" y="990"/>
                  </a:cubicBezTo>
                  <a:cubicBezTo>
                    <a:pt x="767" y="990"/>
                    <a:pt x="990" y="766"/>
                    <a:pt x="990" y="511"/>
                  </a:cubicBezTo>
                  <a:cubicBezTo>
                    <a:pt x="990" y="224"/>
                    <a:pt x="767"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26"/>
            <p:cNvSpPr/>
            <p:nvPr/>
          </p:nvSpPr>
          <p:spPr>
            <a:xfrm>
              <a:off x="5438934" y="4276525"/>
              <a:ext cx="41881" cy="43283"/>
            </a:xfrm>
            <a:custGeom>
              <a:avLst/>
              <a:gdLst/>
              <a:ahLst/>
              <a:cxnLst/>
              <a:rect l="l" t="t" r="r" b="b"/>
              <a:pathLst>
                <a:path w="958" h="990" extrusionOk="0">
                  <a:moveTo>
                    <a:pt x="479" y="0"/>
                  </a:moveTo>
                  <a:cubicBezTo>
                    <a:pt x="223" y="0"/>
                    <a:pt x="0" y="224"/>
                    <a:pt x="0" y="511"/>
                  </a:cubicBezTo>
                  <a:cubicBezTo>
                    <a:pt x="0" y="766"/>
                    <a:pt x="223" y="990"/>
                    <a:pt x="479" y="990"/>
                  </a:cubicBezTo>
                  <a:cubicBezTo>
                    <a:pt x="766" y="990"/>
                    <a:pt x="957" y="766"/>
                    <a:pt x="957" y="511"/>
                  </a:cubicBezTo>
                  <a:cubicBezTo>
                    <a:pt x="957" y="224"/>
                    <a:pt x="766"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26"/>
            <p:cNvSpPr/>
            <p:nvPr/>
          </p:nvSpPr>
          <p:spPr>
            <a:xfrm>
              <a:off x="5674705" y="4276525"/>
              <a:ext cx="43280" cy="43283"/>
            </a:xfrm>
            <a:custGeom>
              <a:avLst/>
              <a:gdLst/>
              <a:ahLst/>
              <a:cxnLst/>
              <a:rect l="l" t="t" r="r" b="b"/>
              <a:pathLst>
                <a:path w="990" h="990" extrusionOk="0">
                  <a:moveTo>
                    <a:pt x="511" y="0"/>
                  </a:moveTo>
                  <a:cubicBezTo>
                    <a:pt x="224" y="0"/>
                    <a:pt x="1" y="224"/>
                    <a:pt x="1" y="511"/>
                  </a:cubicBezTo>
                  <a:cubicBezTo>
                    <a:pt x="1" y="766"/>
                    <a:pt x="224" y="990"/>
                    <a:pt x="511" y="990"/>
                  </a:cubicBezTo>
                  <a:cubicBezTo>
                    <a:pt x="766" y="990"/>
                    <a:pt x="990" y="766"/>
                    <a:pt x="990" y="511"/>
                  </a:cubicBezTo>
                  <a:cubicBezTo>
                    <a:pt x="990" y="224"/>
                    <a:pt x="766"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6"/>
            <p:cNvSpPr/>
            <p:nvPr/>
          </p:nvSpPr>
          <p:spPr>
            <a:xfrm>
              <a:off x="5911875" y="4276525"/>
              <a:ext cx="41925" cy="43283"/>
            </a:xfrm>
            <a:custGeom>
              <a:avLst/>
              <a:gdLst/>
              <a:ahLst/>
              <a:cxnLst/>
              <a:rect l="l" t="t" r="r" b="b"/>
              <a:pathLst>
                <a:path w="959" h="990" extrusionOk="0">
                  <a:moveTo>
                    <a:pt x="480" y="0"/>
                  </a:moveTo>
                  <a:cubicBezTo>
                    <a:pt x="224" y="0"/>
                    <a:pt x="1" y="224"/>
                    <a:pt x="1" y="511"/>
                  </a:cubicBezTo>
                  <a:cubicBezTo>
                    <a:pt x="1" y="766"/>
                    <a:pt x="224" y="990"/>
                    <a:pt x="480" y="990"/>
                  </a:cubicBezTo>
                  <a:cubicBezTo>
                    <a:pt x="735" y="990"/>
                    <a:pt x="958" y="766"/>
                    <a:pt x="958" y="511"/>
                  </a:cubicBezTo>
                  <a:cubicBezTo>
                    <a:pt x="958" y="224"/>
                    <a:pt x="735" y="0"/>
                    <a:pt x="480"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26"/>
            <p:cNvSpPr/>
            <p:nvPr/>
          </p:nvSpPr>
          <p:spPr>
            <a:xfrm>
              <a:off x="5201720" y="4425828"/>
              <a:ext cx="43280" cy="43283"/>
            </a:xfrm>
            <a:custGeom>
              <a:avLst/>
              <a:gdLst/>
              <a:ahLst/>
              <a:cxnLst/>
              <a:rect l="l" t="t" r="r" b="b"/>
              <a:pathLst>
                <a:path w="990" h="990" extrusionOk="0">
                  <a:moveTo>
                    <a:pt x="511" y="0"/>
                  </a:moveTo>
                  <a:cubicBezTo>
                    <a:pt x="224" y="0"/>
                    <a:pt x="1" y="224"/>
                    <a:pt x="1" y="479"/>
                  </a:cubicBezTo>
                  <a:cubicBezTo>
                    <a:pt x="1" y="766"/>
                    <a:pt x="224" y="990"/>
                    <a:pt x="511" y="990"/>
                  </a:cubicBezTo>
                  <a:cubicBezTo>
                    <a:pt x="767" y="990"/>
                    <a:pt x="990" y="766"/>
                    <a:pt x="990" y="479"/>
                  </a:cubicBezTo>
                  <a:cubicBezTo>
                    <a:pt x="990" y="224"/>
                    <a:pt x="767"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6"/>
            <p:cNvSpPr/>
            <p:nvPr/>
          </p:nvSpPr>
          <p:spPr>
            <a:xfrm>
              <a:off x="5438934" y="4425828"/>
              <a:ext cx="41881" cy="43283"/>
            </a:xfrm>
            <a:custGeom>
              <a:avLst/>
              <a:gdLst/>
              <a:ahLst/>
              <a:cxnLst/>
              <a:rect l="l" t="t" r="r" b="b"/>
              <a:pathLst>
                <a:path w="958" h="990" extrusionOk="0">
                  <a:moveTo>
                    <a:pt x="479" y="0"/>
                  </a:moveTo>
                  <a:cubicBezTo>
                    <a:pt x="223" y="0"/>
                    <a:pt x="0" y="224"/>
                    <a:pt x="0" y="479"/>
                  </a:cubicBezTo>
                  <a:cubicBezTo>
                    <a:pt x="0" y="766"/>
                    <a:pt x="223" y="990"/>
                    <a:pt x="479" y="990"/>
                  </a:cubicBezTo>
                  <a:cubicBezTo>
                    <a:pt x="766" y="990"/>
                    <a:pt x="957" y="766"/>
                    <a:pt x="957" y="479"/>
                  </a:cubicBezTo>
                  <a:cubicBezTo>
                    <a:pt x="957" y="224"/>
                    <a:pt x="766"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26"/>
            <p:cNvSpPr/>
            <p:nvPr/>
          </p:nvSpPr>
          <p:spPr>
            <a:xfrm>
              <a:off x="5674705" y="4425828"/>
              <a:ext cx="43280" cy="43283"/>
            </a:xfrm>
            <a:custGeom>
              <a:avLst/>
              <a:gdLst/>
              <a:ahLst/>
              <a:cxnLst/>
              <a:rect l="l" t="t" r="r" b="b"/>
              <a:pathLst>
                <a:path w="990" h="990" extrusionOk="0">
                  <a:moveTo>
                    <a:pt x="511" y="0"/>
                  </a:moveTo>
                  <a:cubicBezTo>
                    <a:pt x="224" y="0"/>
                    <a:pt x="1" y="224"/>
                    <a:pt x="1" y="479"/>
                  </a:cubicBezTo>
                  <a:cubicBezTo>
                    <a:pt x="1" y="766"/>
                    <a:pt x="224" y="990"/>
                    <a:pt x="511" y="990"/>
                  </a:cubicBezTo>
                  <a:cubicBezTo>
                    <a:pt x="766" y="990"/>
                    <a:pt x="990" y="766"/>
                    <a:pt x="990" y="479"/>
                  </a:cubicBezTo>
                  <a:cubicBezTo>
                    <a:pt x="990" y="224"/>
                    <a:pt x="766"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6"/>
            <p:cNvSpPr/>
            <p:nvPr/>
          </p:nvSpPr>
          <p:spPr>
            <a:xfrm>
              <a:off x="5911875" y="4425828"/>
              <a:ext cx="41925" cy="43283"/>
            </a:xfrm>
            <a:custGeom>
              <a:avLst/>
              <a:gdLst/>
              <a:ahLst/>
              <a:cxnLst/>
              <a:rect l="l" t="t" r="r" b="b"/>
              <a:pathLst>
                <a:path w="959" h="990" extrusionOk="0">
                  <a:moveTo>
                    <a:pt x="480" y="0"/>
                  </a:moveTo>
                  <a:cubicBezTo>
                    <a:pt x="224" y="0"/>
                    <a:pt x="1" y="224"/>
                    <a:pt x="1" y="479"/>
                  </a:cubicBezTo>
                  <a:cubicBezTo>
                    <a:pt x="1" y="766"/>
                    <a:pt x="224" y="990"/>
                    <a:pt x="480" y="990"/>
                  </a:cubicBezTo>
                  <a:cubicBezTo>
                    <a:pt x="735" y="990"/>
                    <a:pt x="958" y="766"/>
                    <a:pt x="958" y="479"/>
                  </a:cubicBezTo>
                  <a:cubicBezTo>
                    <a:pt x="958" y="224"/>
                    <a:pt x="735" y="0"/>
                    <a:pt x="480"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1" name="Google Shape;851;p26"/>
          <p:cNvGrpSpPr/>
          <p:nvPr/>
        </p:nvGrpSpPr>
        <p:grpSpPr>
          <a:xfrm rot="10800000" flipH="1">
            <a:off x="7682521" y="3869673"/>
            <a:ext cx="1475260" cy="1275943"/>
            <a:chOff x="7674075" y="-9513"/>
            <a:chExt cx="1475260" cy="1275943"/>
          </a:xfrm>
        </p:grpSpPr>
        <p:grpSp>
          <p:nvGrpSpPr>
            <p:cNvPr id="852" name="Google Shape;852;p26"/>
            <p:cNvGrpSpPr/>
            <p:nvPr/>
          </p:nvGrpSpPr>
          <p:grpSpPr>
            <a:xfrm rot="10800000">
              <a:off x="7674075" y="-9513"/>
              <a:ext cx="1475260" cy="961951"/>
              <a:chOff x="7862045" y="769160"/>
              <a:chExt cx="2340939" cy="1526421"/>
            </a:xfrm>
          </p:grpSpPr>
          <p:sp>
            <p:nvSpPr>
              <p:cNvPr id="853" name="Google Shape;853;p26"/>
              <p:cNvSpPr/>
              <p:nvPr/>
            </p:nvSpPr>
            <p:spPr>
              <a:xfrm rot="5400000">
                <a:off x="9276698" y="447332"/>
                <a:ext cx="221887" cy="1630686"/>
              </a:xfrm>
              <a:custGeom>
                <a:avLst/>
                <a:gdLst/>
                <a:ahLst/>
                <a:cxnLst/>
                <a:rect l="l" t="t" r="r" b="b"/>
                <a:pathLst>
                  <a:path w="3735" h="27448" extrusionOk="0">
                    <a:moveTo>
                      <a:pt x="0" y="1"/>
                    </a:moveTo>
                    <a:lnTo>
                      <a:pt x="0" y="27447"/>
                    </a:lnTo>
                    <a:lnTo>
                      <a:pt x="3734" y="27447"/>
                    </a:lnTo>
                    <a:lnTo>
                      <a:pt x="37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26"/>
              <p:cNvSpPr/>
              <p:nvPr/>
            </p:nvSpPr>
            <p:spPr>
              <a:xfrm rot="5400000">
                <a:off x="9276698" y="944038"/>
                <a:ext cx="221887" cy="1630686"/>
              </a:xfrm>
              <a:custGeom>
                <a:avLst/>
                <a:gdLst/>
                <a:ahLst/>
                <a:cxnLst/>
                <a:rect l="l" t="t" r="r" b="b"/>
                <a:pathLst>
                  <a:path w="3735" h="27448" extrusionOk="0">
                    <a:moveTo>
                      <a:pt x="1" y="1"/>
                    </a:moveTo>
                    <a:lnTo>
                      <a:pt x="1" y="27447"/>
                    </a:lnTo>
                    <a:lnTo>
                      <a:pt x="3735" y="27447"/>
                    </a:lnTo>
                    <a:lnTo>
                      <a:pt x="37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26"/>
              <p:cNvSpPr/>
              <p:nvPr/>
            </p:nvSpPr>
            <p:spPr>
              <a:xfrm>
                <a:off x="7862045" y="769160"/>
                <a:ext cx="1524396" cy="1526421"/>
              </a:xfrm>
              <a:custGeom>
                <a:avLst/>
                <a:gdLst/>
                <a:ahLst/>
                <a:cxnLst/>
                <a:rect l="l" t="t" r="r" b="b"/>
                <a:pathLst>
                  <a:path w="25660" h="25693" extrusionOk="0">
                    <a:moveTo>
                      <a:pt x="1" y="1"/>
                    </a:moveTo>
                    <a:lnTo>
                      <a:pt x="1" y="25692"/>
                    </a:lnTo>
                    <a:lnTo>
                      <a:pt x="25660" y="25692"/>
                    </a:lnTo>
                    <a:cubicBezTo>
                      <a:pt x="25660" y="11490"/>
                      <a:pt x="14170"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6" name="Google Shape;856;p26"/>
            <p:cNvGrpSpPr/>
            <p:nvPr/>
          </p:nvGrpSpPr>
          <p:grpSpPr>
            <a:xfrm rot="5400000">
              <a:off x="8516383" y="736895"/>
              <a:ext cx="641374" cy="417696"/>
              <a:chOff x="5201720" y="3979318"/>
              <a:chExt cx="752080" cy="489793"/>
            </a:xfrm>
          </p:grpSpPr>
          <p:sp>
            <p:nvSpPr>
              <p:cNvPr id="857" name="Google Shape;857;p26"/>
              <p:cNvSpPr/>
              <p:nvPr/>
            </p:nvSpPr>
            <p:spPr>
              <a:xfrm>
                <a:off x="5201720" y="3979318"/>
                <a:ext cx="43280" cy="41927"/>
              </a:xfrm>
              <a:custGeom>
                <a:avLst/>
                <a:gdLst/>
                <a:ahLst/>
                <a:cxnLst/>
                <a:rect l="l" t="t" r="r" b="b"/>
                <a:pathLst>
                  <a:path w="990" h="959" extrusionOk="0">
                    <a:moveTo>
                      <a:pt x="511" y="1"/>
                    </a:moveTo>
                    <a:cubicBezTo>
                      <a:pt x="224" y="1"/>
                      <a:pt x="1" y="192"/>
                      <a:pt x="1" y="479"/>
                    </a:cubicBezTo>
                    <a:cubicBezTo>
                      <a:pt x="1" y="735"/>
                      <a:pt x="224" y="958"/>
                      <a:pt x="511" y="958"/>
                    </a:cubicBezTo>
                    <a:cubicBezTo>
                      <a:pt x="767" y="958"/>
                      <a:pt x="990" y="735"/>
                      <a:pt x="990" y="479"/>
                    </a:cubicBezTo>
                    <a:cubicBezTo>
                      <a:pt x="990" y="192"/>
                      <a:pt x="767"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6"/>
              <p:cNvSpPr/>
              <p:nvPr/>
            </p:nvSpPr>
            <p:spPr>
              <a:xfrm>
                <a:off x="5438934" y="3979318"/>
                <a:ext cx="41881" cy="41927"/>
              </a:xfrm>
              <a:custGeom>
                <a:avLst/>
                <a:gdLst/>
                <a:ahLst/>
                <a:cxnLst/>
                <a:rect l="l" t="t" r="r" b="b"/>
                <a:pathLst>
                  <a:path w="958" h="959" extrusionOk="0">
                    <a:moveTo>
                      <a:pt x="479" y="1"/>
                    </a:moveTo>
                    <a:cubicBezTo>
                      <a:pt x="223" y="1"/>
                      <a:pt x="0" y="192"/>
                      <a:pt x="0" y="479"/>
                    </a:cubicBezTo>
                    <a:cubicBezTo>
                      <a:pt x="0" y="735"/>
                      <a:pt x="223" y="958"/>
                      <a:pt x="479" y="958"/>
                    </a:cubicBezTo>
                    <a:cubicBezTo>
                      <a:pt x="766" y="958"/>
                      <a:pt x="957" y="735"/>
                      <a:pt x="957" y="479"/>
                    </a:cubicBezTo>
                    <a:cubicBezTo>
                      <a:pt x="957" y="192"/>
                      <a:pt x="766"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6"/>
              <p:cNvSpPr/>
              <p:nvPr/>
            </p:nvSpPr>
            <p:spPr>
              <a:xfrm>
                <a:off x="5674705" y="3979318"/>
                <a:ext cx="43280" cy="41927"/>
              </a:xfrm>
              <a:custGeom>
                <a:avLst/>
                <a:gdLst/>
                <a:ahLst/>
                <a:cxnLst/>
                <a:rect l="l" t="t" r="r" b="b"/>
                <a:pathLst>
                  <a:path w="990" h="959" extrusionOk="0">
                    <a:moveTo>
                      <a:pt x="511" y="1"/>
                    </a:moveTo>
                    <a:cubicBezTo>
                      <a:pt x="224" y="1"/>
                      <a:pt x="1" y="192"/>
                      <a:pt x="1" y="479"/>
                    </a:cubicBezTo>
                    <a:cubicBezTo>
                      <a:pt x="1" y="735"/>
                      <a:pt x="224" y="958"/>
                      <a:pt x="511" y="958"/>
                    </a:cubicBezTo>
                    <a:cubicBezTo>
                      <a:pt x="766" y="958"/>
                      <a:pt x="990" y="735"/>
                      <a:pt x="990" y="479"/>
                    </a:cubicBezTo>
                    <a:cubicBezTo>
                      <a:pt x="990" y="192"/>
                      <a:pt x="766"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6"/>
              <p:cNvSpPr/>
              <p:nvPr/>
            </p:nvSpPr>
            <p:spPr>
              <a:xfrm>
                <a:off x="5911875" y="3979318"/>
                <a:ext cx="41925" cy="41927"/>
              </a:xfrm>
              <a:custGeom>
                <a:avLst/>
                <a:gdLst/>
                <a:ahLst/>
                <a:cxnLst/>
                <a:rect l="l" t="t" r="r" b="b"/>
                <a:pathLst>
                  <a:path w="959" h="959" extrusionOk="0">
                    <a:moveTo>
                      <a:pt x="480" y="1"/>
                    </a:moveTo>
                    <a:cubicBezTo>
                      <a:pt x="224" y="1"/>
                      <a:pt x="1" y="192"/>
                      <a:pt x="1" y="479"/>
                    </a:cubicBezTo>
                    <a:cubicBezTo>
                      <a:pt x="1" y="735"/>
                      <a:pt x="224" y="958"/>
                      <a:pt x="480" y="958"/>
                    </a:cubicBezTo>
                    <a:cubicBezTo>
                      <a:pt x="735" y="958"/>
                      <a:pt x="958" y="735"/>
                      <a:pt x="958" y="479"/>
                    </a:cubicBezTo>
                    <a:cubicBezTo>
                      <a:pt x="958" y="192"/>
                      <a:pt x="735" y="1"/>
                      <a:pt x="480"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6"/>
              <p:cNvSpPr/>
              <p:nvPr/>
            </p:nvSpPr>
            <p:spPr>
              <a:xfrm>
                <a:off x="5201720" y="4127222"/>
                <a:ext cx="43280" cy="43283"/>
              </a:xfrm>
              <a:custGeom>
                <a:avLst/>
                <a:gdLst/>
                <a:ahLst/>
                <a:cxnLst/>
                <a:rect l="l" t="t" r="r" b="b"/>
                <a:pathLst>
                  <a:path w="990" h="990" extrusionOk="0">
                    <a:moveTo>
                      <a:pt x="511" y="1"/>
                    </a:moveTo>
                    <a:cubicBezTo>
                      <a:pt x="224" y="1"/>
                      <a:pt x="1" y="224"/>
                      <a:pt x="1" y="511"/>
                    </a:cubicBezTo>
                    <a:cubicBezTo>
                      <a:pt x="1" y="767"/>
                      <a:pt x="224" y="990"/>
                      <a:pt x="511" y="990"/>
                    </a:cubicBezTo>
                    <a:cubicBezTo>
                      <a:pt x="767" y="990"/>
                      <a:pt x="990" y="767"/>
                      <a:pt x="990" y="511"/>
                    </a:cubicBezTo>
                    <a:cubicBezTo>
                      <a:pt x="990" y="224"/>
                      <a:pt x="767"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6"/>
              <p:cNvSpPr/>
              <p:nvPr/>
            </p:nvSpPr>
            <p:spPr>
              <a:xfrm>
                <a:off x="5438934" y="4127222"/>
                <a:ext cx="41881" cy="43283"/>
              </a:xfrm>
              <a:custGeom>
                <a:avLst/>
                <a:gdLst/>
                <a:ahLst/>
                <a:cxnLst/>
                <a:rect l="l" t="t" r="r" b="b"/>
                <a:pathLst>
                  <a:path w="958" h="990" extrusionOk="0">
                    <a:moveTo>
                      <a:pt x="479" y="1"/>
                    </a:moveTo>
                    <a:cubicBezTo>
                      <a:pt x="223" y="1"/>
                      <a:pt x="0" y="224"/>
                      <a:pt x="0" y="511"/>
                    </a:cubicBezTo>
                    <a:cubicBezTo>
                      <a:pt x="0" y="767"/>
                      <a:pt x="223" y="990"/>
                      <a:pt x="479" y="990"/>
                    </a:cubicBezTo>
                    <a:cubicBezTo>
                      <a:pt x="766" y="990"/>
                      <a:pt x="957" y="767"/>
                      <a:pt x="957" y="511"/>
                    </a:cubicBezTo>
                    <a:cubicBezTo>
                      <a:pt x="957" y="224"/>
                      <a:pt x="766"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6"/>
              <p:cNvSpPr/>
              <p:nvPr/>
            </p:nvSpPr>
            <p:spPr>
              <a:xfrm>
                <a:off x="5674705" y="4127222"/>
                <a:ext cx="43280" cy="43283"/>
              </a:xfrm>
              <a:custGeom>
                <a:avLst/>
                <a:gdLst/>
                <a:ahLst/>
                <a:cxnLst/>
                <a:rect l="l" t="t" r="r" b="b"/>
                <a:pathLst>
                  <a:path w="990" h="990" extrusionOk="0">
                    <a:moveTo>
                      <a:pt x="511" y="1"/>
                    </a:moveTo>
                    <a:cubicBezTo>
                      <a:pt x="224" y="1"/>
                      <a:pt x="1" y="224"/>
                      <a:pt x="1" y="511"/>
                    </a:cubicBezTo>
                    <a:cubicBezTo>
                      <a:pt x="1" y="767"/>
                      <a:pt x="224" y="990"/>
                      <a:pt x="511" y="990"/>
                    </a:cubicBezTo>
                    <a:cubicBezTo>
                      <a:pt x="766" y="990"/>
                      <a:pt x="990" y="767"/>
                      <a:pt x="990" y="511"/>
                    </a:cubicBezTo>
                    <a:cubicBezTo>
                      <a:pt x="990" y="224"/>
                      <a:pt x="766"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6"/>
              <p:cNvSpPr/>
              <p:nvPr/>
            </p:nvSpPr>
            <p:spPr>
              <a:xfrm>
                <a:off x="5911875" y="4127222"/>
                <a:ext cx="41925" cy="43283"/>
              </a:xfrm>
              <a:custGeom>
                <a:avLst/>
                <a:gdLst/>
                <a:ahLst/>
                <a:cxnLst/>
                <a:rect l="l" t="t" r="r" b="b"/>
                <a:pathLst>
                  <a:path w="959" h="990" extrusionOk="0">
                    <a:moveTo>
                      <a:pt x="480" y="1"/>
                    </a:moveTo>
                    <a:cubicBezTo>
                      <a:pt x="224" y="1"/>
                      <a:pt x="1" y="224"/>
                      <a:pt x="1" y="511"/>
                    </a:cubicBezTo>
                    <a:cubicBezTo>
                      <a:pt x="1" y="767"/>
                      <a:pt x="224" y="990"/>
                      <a:pt x="480" y="990"/>
                    </a:cubicBezTo>
                    <a:cubicBezTo>
                      <a:pt x="735" y="990"/>
                      <a:pt x="958" y="767"/>
                      <a:pt x="958" y="511"/>
                    </a:cubicBezTo>
                    <a:cubicBezTo>
                      <a:pt x="958" y="224"/>
                      <a:pt x="735" y="1"/>
                      <a:pt x="480"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6"/>
              <p:cNvSpPr/>
              <p:nvPr/>
            </p:nvSpPr>
            <p:spPr>
              <a:xfrm>
                <a:off x="5201720" y="4276525"/>
                <a:ext cx="43280" cy="43283"/>
              </a:xfrm>
              <a:custGeom>
                <a:avLst/>
                <a:gdLst/>
                <a:ahLst/>
                <a:cxnLst/>
                <a:rect l="l" t="t" r="r" b="b"/>
                <a:pathLst>
                  <a:path w="990" h="990" extrusionOk="0">
                    <a:moveTo>
                      <a:pt x="511" y="0"/>
                    </a:moveTo>
                    <a:cubicBezTo>
                      <a:pt x="224" y="0"/>
                      <a:pt x="1" y="224"/>
                      <a:pt x="1" y="511"/>
                    </a:cubicBezTo>
                    <a:cubicBezTo>
                      <a:pt x="1" y="766"/>
                      <a:pt x="224" y="990"/>
                      <a:pt x="511" y="990"/>
                    </a:cubicBezTo>
                    <a:cubicBezTo>
                      <a:pt x="767" y="990"/>
                      <a:pt x="990" y="766"/>
                      <a:pt x="990" y="511"/>
                    </a:cubicBezTo>
                    <a:cubicBezTo>
                      <a:pt x="990" y="224"/>
                      <a:pt x="767"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6"/>
              <p:cNvSpPr/>
              <p:nvPr/>
            </p:nvSpPr>
            <p:spPr>
              <a:xfrm>
                <a:off x="5438934" y="4276525"/>
                <a:ext cx="41881" cy="43283"/>
              </a:xfrm>
              <a:custGeom>
                <a:avLst/>
                <a:gdLst/>
                <a:ahLst/>
                <a:cxnLst/>
                <a:rect l="l" t="t" r="r" b="b"/>
                <a:pathLst>
                  <a:path w="958" h="990" extrusionOk="0">
                    <a:moveTo>
                      <a:pt x="479" y="0"/>
                    </a:moveTo>
                    <a:cubicBezTo>
                      <a:pt x="223" y="0"/>
                      <a:pt x="0" y="224"/>
                      <a:pt x="0" y="511"/>
                    </a:cubicBezTo>
                    <a:cubicBezTo>
                      <a:pt x="0" y="766"/>
                      <a:pt x="223" y="990"/>
                      <a:pt x="479" y="990"/>
                    </a:cubicBezTo>
                    <a:cubicBezTo>
                      <a:pt x="766" y="990"/>
                      <a:pt x="957" y="766"/>
                      <a:pt x="957" y="511"/>
                    </a:cubicBezTo>
                    <a:cubicBezTo>
                      <a:pt x="957" y="224"/>
                      <a:pt x="766"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6"/>
              <p:cNvSpPr/>
              <p:nvPr/>
            </p:nvSpPr>
            <p:spPr>
              <a:xfrm>
                <a:off x="5674705" y="4276525"/>
                <a:ext cx="43280" cy="43283"/>
              </a:xfrm>
              <a:custGeom>
                <a:avLst/>
                <a:gdLst/>
                <a:ahLst/>
                <a:cxnLst/>
                <a:rect l="l" t="t" r="r" b="b"/>
                <a:pathLst>
                  <a:path w="990" h="990" extrusionOk="0">
                    <a:moveTo>
                      <a:pt x="511" y="0"/>
                    </a:moveTo>
                    <a:cubicBezTo>
                      <a:pt x="224" y="0"/>
                      <a:pt x="1" y="224"/>
                      <a:pt x="1" y="511"/>
                    </a:cubicBezTo>
                    <a:cubicBezTo>
                      <a:pt x="1" y="766"/>
                      <a:pt x="224" y="990"/>
                      <a:pt x="511" y="990"/>
                    </a:cubicBezTo>
                    <a:cubicBezTo>
                      <a:pt x="766" y="990"/>
                      <a:pt x="990" y="766"/>
                      <a:pt x="990" y="511"/>
                    </a:cubicBezTo>
                    <a:cubicBezTo>
                      <a:pt x="990" y="224"/>
                      <a:pt x="766"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6"/>
              <p:cNvSpPr/>
              <p:nvPr/>
            </p:nvSpPr>
            <p:spPr>
              <a:xfrm>
                <a:off x="5911875" y="4276525"/>
                <a:ext cx="41925" cy="43283"/>
              </a:xfrm>
              <a:custGeom>
                <a:avLst/>
                <a:gdLst/>
                <a:ahLst/>
                <a:cxnLst/>
                <a:rect l="l" t="t" r="r" b="b"/>
                <a:pathLst>
                  <a:path w="959" h="990" extrusionOk="0">
                    <a:moveTo>
                      <a:pt x="480" y="0"/>
                    </a:moveTo>
                    <a:cubicBezTo>
                      <a:pt x="224" y="0"/>
                      <a:pt x="1" y="224"/>
                      <a:pt x="1" y="511"/>
                    </a:cubicBezTo>
                    <a:cubicBezTo>
                      <a:pt x="1" y="766"/>
                      <a:pt x="224" y="990"/>
                      <a:pt x="480" y="990"/>
                    </a:cubicBezTo>
                    <a:cubicBezTo>
                      <a:pt x="735" y="990"/>
                      <a:pt x="958" y="766"/>
                      <a:pt x="958" y="511"/>
                    </a:cubicBezTo>
                    <a:cubicBezTo>
                      <a:pt x="958" y="224"/>
                      <a:pt x="735" y="0"/>
                      <a:pt x="480"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26"/>
              <p:cNvSpPr/>
              <p:nvPr/>
            </p:nvSpPr>
            <p:spPr>
              <a:xfrm>
                <a:off x="5201720" y="4425828"/>
                <a:ext cx="43280" cy="43283"/>
              </a:xfrm>
              <a:custGeom>
                <a:avLst/>
                <a:gdLst/>
                <a:ahLst/>
                <a:cxnLst/>
                <a:rect l="l" t="t" r="r" b="b"/>
                <a:pathLst>
                  <a:path w="990" h="990" extrusionOk="0">
                    <a:moveTo>
                      <a:pt x="511" y="0"/>
                    </a:moveTo>
                    <a:cubicBezTo>
                      <a:pt x="224" y="0"/>
                      <a:pt x="1" y="224"/>
                      <a:pt x="1" y="479"/>
                    </a:cubicBezTo>
                    <a:cubicBezTo>
                      <a:pt x="1" y="766"/>
                      <a:pt x="224" y="990"/>
                      <a:pt x="511" y="990"/>
                    </a:cubicBezTo>
                    <a:cubicBezTo>
                      <a:pt x="767" y="990"/>
                      <a:pt x="990" y="766"/>
                      <a:pt x="990" y="479"/>
                    </a:cubicBezTo>
                    <a:cubicBezTo>
                      <a:pt x="990" y="224"/>
                      <a:pt x="767"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26"/>
              <p:cNvSpPr/>
              <p:nvPr/>
            </p:nvSpPr>
            <p:spPr>
              <a:xfrm>
                <a:off x="5438934" y="4425828"/>
                <a:ext cx="41881" cy="43283"/>
              </a:xfrm>
              <a:custGeom>
                <a:avLst/>
                <a:gdLst/>
                <a:ahLst/>
                <a:cxnLst/>
                <a:rect l="l" t="t" r="r" b="b"/>
                <a:pathLst>
                  <a:path w="958" h="990" extrusionOk="0">
                    <a:moveTo>
                      <a:pt x="479" y="0"/>
                    </a:moveTo>
                    <a:cubicBezTo>
                      <a:pt x="223" y="0"/>
                      <a:pt x="0" y="224"/>
                      <a:pt x="0" y="479"/>
                    </a:cubicBezTo>
                    <a:cubicBezTo>
                      <a:pt x="0" y="766"/>
                      <a:pt x="223" y="990"/>
                      <a:pt x="479" y="990"/>
                    </a:cubicBezTo>
                    <a:cubicBezTo>
                      <a:pt x="766" y="990"/>
                      <a:pt x="957" y="766"/>
                      <a:pt x="957" y="479"/>
                    </a:cubicBezTo>
                    <a:cubicBezTo>
                      <a:pt x="957" y="224"/>
                      <a:pt x="766"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26"/>
              <p:cNvSpPr/>
              <p:nvPr/>
            </p:nvSpPr>
            <p:spPr>
              <a:xfrm>
                <a:off x="5674705" y="4425828"/>
                <a:ext cx="43280" cy="43283"/>
              </a:xfrm>
              <a:custGeom>
                <a:avLst/>
                <a:gdLst/>
                <a:ahLst/>
                <a:cxnLst/>
                <a:rect l="l" t="t" r="r" b="b"/>
                <a:pathLst>
                  <a:path w="990" h="990" extrusionOk="0">
                    <a:moveTo>
                      <a:pt x="511" y="0"/>
                    </a:moveTo>
                    <a:cubicBezTo>
                      <a:pt x="224" y="0"/>
                      <a:pt x="1" y="224"/>
                      <a:pt x="1" y="479"/>
                    </a:cubicBezTo>
                    <a:cubicBezTo>
                      <a:pt x="1" y="766"/>
                      <a:pt x="224" y="990"/>
                      <a:pt x="511" y="990"/>
                    </a:cubicBezTo>
                    <a:cubicBezTo>
                      <a:pt x="766" y="990"/>
                      <a:pt x="990" y="766"/>
                      <a:pt x="990" y="479"/>
                    </a:cubicBezTo>
                    <a:cubicBezTo>
                      <a:pt x="990" y="224"/>
                      <a:pt x="766"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26"/>
              <p:cNvSpPr/>
              <p:nvPr/>
            </p:nvSpPr>
            <p:spPr>
              <a:xfrm>
                <a:off x="5911875" y="4425828"/>
                <a:ext cx="41925" cy="43283"/>
              </a:xfrm>
              <a:custGeom>
                <a:avLst/>
                <a:gdLst/>
                <a:ahLst/>
                <a:cxnLst/>
                <a:rect l="l" t="t" r="r" b="b"/>
                <a:pathLst>
                  <a:path w="959" h="990" extrusionOk="0">
                    <a:moveTo>
                      <a:pt x="480" y="0"/>
                    </a:moveTo>
                    <a:cubicBezTo>
                      <a:pt x="224" y="0"/>
                      <a:pt x="1" y="224"/>
                      <a:pt x="1" y="479"/>
                    </a:cubicBezTo>
                    <a:cubicBezTo>
                      <a:pt x="1" y="766"/>
                      <a:pt x="224" y="990"/>
                      <a:pt x="480" y="990"/>
                    </a:cubicBezTo>
                    <a:cubicBezTo>
                      <a:pt x="735" y="990"/>
                      <a:pt x="958" y="766"/>
                      <a:pt x="958" y="479"/>
                    </a:cubicBezTo>
                    <a:cubicBezTo>
                      <a:pt x="958" y="224"/>
                      <a:pt x="735" y="0"/>
                      <a:pt x="480"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CUSTOM_14">
    <p:spTree>
      <p:nvGrpSpPr>
        <p:cNvPr id="1" name="Shape 873"/>
        <p:cNvGrpSpPr/>
        <p:nvPr/>
      </p:nvGrpSpPr>
      <p:grpSpPr>
        <a:xfrm>
          <a:off x="0" y="0"/>
          <a:ext cx="0" cy="0"/>
          <a:chOff x="0" y="0"/>
          <a:chExt cx="0" cy="0"/>
        </a:xfrm>
      </p:grpSpPr>
      <p:grpSp>
        <p:nvGrpSpPr>
          <p:cNvPr id="874" name="Google Shape;874;p27"/>
          <p:cNvGrpSpPr/>
          <p:nvPr/>
        </p:nvGrpSpPr>
        <p:grpSpPr>
          <a:xfrm rot="-5400000">
            <a:off x="7509072" y="3507104"/>
            <a:ext cx="1979264" cy="1290589"/>
            <a:chOff x="7862045" y="769160"/>
            <a:chExt cx="2340939" cy="1526421"/>
          </a:xfrm>
        </p:grpSpPr>
        <p:sp>
          <p:nvSpPr>
            <p:cNvPr id="875" name="Google Shape;875;p27"/>
            <p:cNvSpPr/>
            <p:nvPr/>
          </p:nvSpPr>
          <p:spPr>
            <a:xfrm rot="5400000">
              <a:off x="9276698" y="326418"/>
              <a:ext cx="221887" cy="1630686"/>
            </a:xfrm>
            <a:custGeom>
              <a:avLst/>
              <a:gdLst/>
              <a:ahLst/>
              <a:cxnLst/>
              <a:rect l="l" t="t" r="r" b="b"/>
              <a:pathLst>
                <a:path w="3735" h="27448" extrusionOk="0">
                  <a:moveTo>
                    <a:pt x="0" y="1"/>
                  </a:moveTo>
                  <a:lnTo>
                    <a:pt x="0" y="27447"/>
                  </a:lnTo>
                  <a:lnTo>
                    <a:pt x="3734" y="27447"/>
                  </a:lnTo>
                  <a:lnTo>
                    <a:pt x="373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27"/>
            <p:cNvSpPr/>
            <p:nvPr/>
          </p:nvSpPr>
          <p:spPr>
            <a:xfrm rot="5400000">
              <a:off x="9276698" y="823124"/>
              <a:ext cx="221887" cy="1630686"/>
            </a:xfrm>
            <a:custGeom>
              <a:avLst/>
              <a:gdLst/>
              <a:ahLst/>
              <a:cxnLst/>
              <a:rect l="l" t="t" r="r" b="b"/>
              <a:pathLst>
                <a:path w="3735" h="27448" extrusionOk="0">
                  <a:moveTo>
                    <a:pt x="1" y="1"/>
                  </a:moveTo>
                  <a:lnTo>
                    <a:pt x="1" y="27447"/>
                  </a:lnTo>
                  <a:lnTo>
                    <a:pt x="3735" y="27447"/>
                  </a:lnTo>
                  <a:lnTo>
                    <a:pt x="373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27"/>
            <p:cNvSpPr/>
            <p:nvPr/>
          </p:nvSpPr>
          <p:spPr>
            <a:xfrm>
              <a:off x="7862045" y="769160"/>
              <a:ext cx="1524396" cy="1526421"/>
            </a:xfrm>
            <a:custGeom>
              <a:avLst/>
              <a:gdLst/>
              <a:ahLst/>
              <a:cxnLst/>
              <a:rect l="l" t="t" r="r" b="b"/>
              <a:pathLst>
                <a:path w="25660" h="25693" extrusionOk="0">
                  <a:moveTo>
                    <a:pt x="1" y="1"/>
                  </a:moveTo>
                  <a:lnTo>
                    <a:pt x="1" y="25692"/>
                  </a:lnTo>
                  <a:lnTo>
                    <a:pt x="25660" y="25692"/>
                  </a:lnTo>
                  <a:cubicBezTo>
                    <a:pt x="25660" y="11490"/>
                    <a:pt x="14170"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8" name="Google Shape;878;p27"/>
          <p:cNvSpPr/>
          <p:nvPr/>
        </p:nvSpPr>
        <p:spPr>
          <a:xfrm rot="4821654" flipH="1">
            <a:off x="-1008918" y="-519263"/>
            <a:ext cx="3165486" cy="2822286"/>
          </a:xfrm>
          <a:custGeom>
            <a:avLst/>
            <a:gdLst/>
            <a:ahLst/>
            <a:cxnLst/>
            <a:rect l="l" t="t" r="r" b="b"/>
            <a:pathLst>
              <a:path w="88339" h="78755" extrusionOk="0">
                <a:moveTo>
                  <a:pt x="55352" y="0"/>
                </a:moveTo>
                <a:cubicBezTo>
                  <a:pt x="52856" y="0"/>
                  <a:pt x="50552" y="1655"/>
                  <a:pt x="49818" y="4170"/>
                </a:cubicBezTo>
                <a:cubicBezTo>
                  <a:pt x="48925" y="7266"/>
                  <a:pt x="50712" y="10457"/>
                  <a:pt x="53776" y="11351"/>
                </a:cubicBezTo>
                <a:cubicBezTo>
                  <a:pt x="64850" y="14542"/>
                  <a:pt x="72892" y="24117"/>
                  <a:pt x="74169" y="35542"/>
                </a:cubicBezTo>
                <a:cubicBezTo>
                  <a:pt x="75446" y="46999"/>
                  <a:pt x="69701" y="58074"/>
                  <a:pt x="59616" y="63627"/>
                </a:cubicBezTo>
                <a:cubicBezTo>
                  <a:pt x="55315" y="66009"/>
                  <a:pt x="50584" y="67177"/>
                  <a:pt x="45875" y="67177"/>
                </a:cubicBezTo>
                <a:cubicBezTo>
                  <a:pt x="39541" y="67177"/>
                  <a:pt x="33246" y="65064"/>
                  <a:pt x="28085" y="60946"/>
                </a:cubicBezTo>
                <a:cubicBezTo>
                  <a:pt x="19085" y="53765"/>
                  <a:pt x="15319" y="41861"/>
                  <a:pt x="18510" y="30787"/>
                </a:cubicBezTo>
                <a:cubicBezTo>
                  <a:pt x="19404" y="27723"/>
                  <a:pt x="17649" y="24500"/>
                  <a:pt x="14553" y="23638"/>
                </a:cubicBezTo>
                <a:cubicBezTo>
                  <a:pt x="14013" y="23480"/>
                  <a:pt x="13468" y="23405"/>
                  <a:pt x="12931" y="23405"/>
                </a:cubicBezTo>
                <a:cubicBezTo>
                  <a:pt x="10426" y="23405"/>
                  <a:pt x="8114" y="25046"/>
                  <a:pt x="7404" y="27595"/>
                </a:cubicBezTo>
                <a:cubicBezTo>
                  <a:pt x="0" y="53191"/>
                  <a:pt x="19181" y="78722"/>
                  <a:pt x="45829" y="78754"/>
                </a:cubicBezTo>
                <a:lnTo>
                  <a:pt x="45861" y="78722"/>
                </a:lnTo>
                <a:cubicBezTo>
                  <a:pt x="45883" y="78722"/>
                  <a:pt x="45904" y="78722"/>
                  <a:pt x="45926" y="78722"/>
                </a:cubicBezTo>
                <a:cubicBezTo>
                  <a:pt x="65844" y="78722"/>
                  <a:pt x="82725" y="64052"/>
                  <a:pt x="85530" y="44318"/>
                </a:cubicBezTo>
                <a:cubicBezTo>
                  <a:pt x="88339" y="24563"/>
                  <a:pt x="76180" y="5766"/>
                  <a:pt x="56999" y="245"/>
                </a:cubicBezTo>
                <a:cubicBezTo>
                  <a:pt x="56450" y="79"/>
                  <a:pt x="55897" y="0"/>
                  <a:pt x="553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27"/>
          <p:cNvSpPr/>
          <p:nvPr/>
        </p:nvSpPr>
        <p:spPr>
          <a:xfrm rot="4821605" flipH="1">
            <a:off x="197228" y="351090"/>
            <a:ext cx="973590" cy="974986"/>
          </a:xfrm>
          <a:custGeom>
            <a:avLst/>
            <a:gdLst/>
            <a:ahLst/>
            <a:cxnLst/>
            <a:rect l="l" t="t" r="r" b="b"/>
            <a:pathLst>
              <a:path w="23458" h="23490" extrusionOk="0">
                <a:moveTo>
                  <a:pt x="11745" y="1"/>
                </a:moveTo>
                <a:cubicBezTo>
                  <a:pt x="5235" y="1"/>
                  <a:pt x="1" y="5266"/>
                  <a:pt x="1" y="11745"/>
                </a:cubicBezTo>
                <a:cubicBezTo>
                  <a:pt x="1" y="18224"/>
                  <a:pt x="5235" y="23490"/>
                  <a:pt x="11745" y="23490"/>
                </a:cubicBezTo>
                <a:cubicBezTo>
                  <a:pt x="18224" y="23490"/>
                  <a:pt x="23458" y="18224"/>
                  <a:pt x="23458" y="11745"/>
                </a:cubicBezTo>
                <a:cubicBezTo>
                  <a:pt x="23458" y="5266"/>
                  <a:pt x="18224" y="1"/>
                  <a:pt x="117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0" name="Google Shape;880;p27"/>
          <p:cNvGrpSpPr/>
          <p:nvPr/>
        </p:nvGrpSpPr>
        <p:grpSpPr>
          <a:xfrm rot="5400000" flipH="1">
            <a:off x="92293" y="2268233"/>
            <a:ext cx="752080" cy="489793"/>
            <a:chOff x="5201720" y="3979318"/>
            <a:chExt cx="752080" cy="489793"/>
          </a:xfrm>
        </p:grpSpPr>
        <p:sp>
          <p:nvSpPr>
            <p:cNvPr id="881" name="Google Shape;881;p27"/>
            <p:cNvSpPr/>
            <p:nvPr/>
          </p:nvSpPr>
          <p:spPr>
            <a:xfrm>
              <a:off x="5201720" y="3979318"/>
              <a:ext cx="43280" cy="41927"/>
            </a:xfrm>
            <a:custGeom>
              <a:avLst/>
              <a:gdLst/>
              <a:ahLst/>
              <a:cxnLst/>
              <a:rect l="l" t="t" r="r" b="b"/>
              <a:pathLst>
                <a:path w="990" h="959" extrusionOk="0">
                  <a:moveTo>
                    <a:pt x="511" y="1"/>
                  </a:moveTo>
                  <a:cubicBezTo>
                    <a:pt x="224" y="1"/>
                    <a:pt x="1" y="192"/>
                    <a:pt x="1" y="479"/>
                  </a:cubicBezTo>
                  <a:cubicBezTo>
                    <a:pt x="1" y="735"/>
                    <a:pt x="224" y="958"/>
                    <a:pt x="511" y="958"/>
                  </a:cubicBezTo>
                  <a:cubicBezTo>
                    <a:pt x="767" y="958"/>
                    <a:pt x="990" y="735"/>
                    <a:pt x="990" y="479"/>
                  </a:cubicBezTo>
                  <a:cubicBezTo>
                    <a:pt x="990" y="192"/>
                    <a:pt x="767"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7"/>
            <p:cNvSpPr/>
            <p:nvPr/>
          </p:nvSpPr>
          <p:spPr>
            <a:xfrm>
              <a:off x="5438934" y="3979318"/>
              <a:ext cx="41881" cy="41927"/>
            </a:xfrm>
            <a:custGeom>
              <a:avLst/>
              <a:gdLst/>
              <a:ahLst/>
              <a:cxnLst/>
              <a:rect l="l" t="t" r="r" b="b"/>
              <a:pathLst>
                <a:path w="958" h="959" extrusionOk="0">
                  <a:moveTo>
                    <a:pt x="479" y="1"/>
                  </a:moveTo>
                  <a:cubicBezTo>
                    <a:pt x="223" y="1"/>
                    <a:pt x="0" y="192"/>
                    <a:pt x="0" y="479"/>
                  </a:cubicBezTo>
                  <a:cubicBezTo>
                    <a:pt x="0" y="735"/>
                    <a:pt x="223" y="958"/>
                    <a:pt x="479" y="958"/>
                  </a:cubicBezTo>
                  <a:cubicBezTo>
                    <a:pt x="766" y="958"/>
                    <a:pt x="957" y="735"/>
                    <a:pt x="957" y="479"/>
                  </a:cubicBezTo>
                  <a:cubicBezTo>
                    <a:pt x="957" y="192"/>
                    <a:pt x="766"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7"/>
            <p:cNvSpPr/>
            <p:nvPr/>
          </p:nvSpPr>
          <p:spPr>
            <a:xfrm>
              <a:off x="5674705" y="3979318"/>
              <a:ext cx="43280" cy="41927"/>
            </a:xfrm>
            <a:custGeom>
              <a:avLst/>
              <a:gdLst/>
              <a:ahLst/>
              <a:cxnLst/>
              <a:rect l="l" t="t" r="r" b="b"/>
              <a:pathLst>
                <a:path w="990" h="959" extrusionOk="0">
                  <a:moveTo>
                    <a:pt x="511" y="1"/>
                  </a:moveTo>
                  <a:cubicBezTo>
                    <a:pt x="224" y="1"/>
                    <a:pt x="1" y="192"/>
                    <a:pt x="1" y="479"/>
                  </a:cubicBezTo>
                  <a:cubicBezTo>
                    <a:pt x="1" y="735"/>
                    <a:pt x="224" y="958"/>
                    <a:pt x="511" y="958"/>
                  </a:cubicBezTo>
                  <a:cubicBezTo>
                    <a:pt x="766" y="958"/>
                    <a:pt x="990" y="735"/>
                    <a:pt x="990" y="479"/>
                  </a:cubicBezTo>
                  <a:cubicBezTo>
                    <a:pt x="990" y="192"/>
                    <a:pt x="766"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27"/>
            <p:cNvSpPr/>
            <p:nvPr/>
          </p:nvSpPr>
          <p:spPr>
            <a:xfrm>
              <a:off x="5911875" y="3979318"/>
              <a:ext cx="41925" cy="41927"/>
            </a:xfrm>
            <a:custGeom>
              <a:avLst/>
              <a:gdLst/>
              <a:ahLst/>
              <a:cxnLst/>
              <a:rect l="l" t="t" r="r" b="b"/>
              <a:pathLst>
                <a:path w="959" h="959" extrusionOk="0">
                  <a:moveTo>
                    <a:pt x="480" y="1"/>
                  </a:moveTo>
                  <a:cubicBezTo>
                    <a:pt x="224" y="1"/>
                    <a:pt x="1" y="192"/>
                    <a:pt x="1" y="479"/>
                  </a:cubicBezTo>
                  <a:cubicBezTo>
                    <a:pt x="1" y="735"/>
                    <a:pt x="224" y="958"/>
                    <a:pt x="480" y="958"/>
                  </a:cubicBezTo>
                  <a:cubicBezTo>
                    <a:pt x="735" y="958"/>
                    <a:pt x="958" y="735"/>
                    <a:pt x="958" y="479"/>
                  </a:cubicBezTo>
                  <a:cubicBezTo>
                    <a:pt x="958" y="192"/>
                    <a:pt x="735" y="1"/>
                    <a:pt x="480"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7"/>
            <p:cNvSpPr/>
            <p:nvPr/>
          </p:nvSpPr>
          <p:spPr>
            <a:xfrm>
              <a:off x="5201720" y="4127222"/>
              <a:ext cx="43280" cy="43283"/>
            </a:xfrm>
            <a:custGeom>
              <a:avLst/>
              <a:gdLst/>
              <a:ahLst/>
              <a:cxnLst/>
              <a:rect l="l" t="t" r="r" b="b"/>
              <a:pathLst>
                <a:path w="990" h="990" extrusionOk="0">
                  <a:moveTo>
                    <a:pt x="511" y="1"/>
                  </a:moveTo>
                  <a:cubicBezTo>
                    <a:pt x="224" y="1"/>
                    <a:pt x="1" y="224"/>
                    <a:pt x="1" y="511"/>
                  </a:cubicBezTo>
                  <a:cubicBezTo>
                    <a:pt x="1" y="767"/>
                    <a:pt x="224" y="990"/>
                    <a:pt x="511" y="990"/>
                  </a:cubicBezTo>
                  <a:cubicBezTo>
                    <a:pt x="767" y="990"/>
                    <a:pt x="990" y="767"/>
                    <a:pt x="990" y="511"/>
                  </a:cubicBezTo>
                  <a:cubicBezTo>
                    <a:pt x="990" y="224"/>
                    <a:pt x="767"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27"/>
            <p:cNvSpPr/>
            <p:nvPr/>
          </p:nvSpPr>
          <p:spPr>
            <a:xfrm>
              <a:off x="5438934" y="4127222"/>
              <a:ext cx="41881" cy="43283"/>
            </a:xfrm>
            <a:custGeom>
              <a:avLst/>
              <a:gdLst/>
              <a:ahLst/>
              <a:cxnLst/>
              <a:rect l="l" t="t" r="r" b="b"/>
              <a:pathLst>
                <a:path w="958" h="990" extrusionOk="0">
                  <a:moveTo>
                    <a:pt x="479" y="1"/>
                  </a:moveTo>
                  <a:cubicBezTo>
                    <a:pt x="223" y="1"/>
                    <a:pt x="0" y="224"/>
                    <a:pt x="0" y="511"/>
                  </a:cubicBezTo>
                  <a:cubicBezTo>
                    <a:pt x="0" y="767"/>
                    <a:pt x="223" y="990"/>
                    <a:pt x="479" y="990"/>
                  </a:cubicBezTo>
                  <a:cubicBezTo>
                    <a:pt x="766" y="990"/>
                    <a:pt x="957" y="767"/>
                    <a:pt x="957" y="511"/>
                  </a:cubicBezTo>
                  <a:cubicBezTo>
                    <a:pt x="957" y="224"/>
                    <a:pt x="766"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27"/>
            <p:cNvSpPr/>
            <p:nvPr/>
          </p:nvSpPr>
          <p:spPr>
            <a:xfrm>
              <a:off x="5674705" y="4127222"/>
              <a:ext cx="43280" cy="43283"/>
            </a:xfrm>
            <a:custGeom>
              <a:avLst/>
              <a:gdLst/>
              <a:ahLst/>
              <a:cxnLst/>
              <a:rect l="l" t="t" r="r" b="b"/>
              <a:pathLst>
                <a:path w="990" h="990" extrusionOk="0">
                  <a:moveTo>
                    <a:pt x="511" y="1"/>
                  </a:moveTo>
                  <a:cubicBezTo>
                    <a:pt x="224" y="1"/>
                    <a:pt x="1" y="224"/>
                    <a:pt x="1" y="511"/>
                  </a:cubicBezTo>
                  <a:cubicBezTo>
                    <a:pt x="1" y="767"/>
                    <a:pt x="224" y="990"/>
                    <a:pt x="511" y="990"/>
                  </a:cubicBezTo>
                  <a:cubicBezTo>
                    <a:pt x="766" y="990"/>
                    <a:pt x="990" y="767"/>
                    <a:pt x="990" y="511"/>
                  </a:cubicBezTo>
                  <a:cubicBezTo>
                    <a:pt x="990" y="224"/>
                    <a:pt x="766"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27"/>
            <p:cNvSpPr/>
            <p:nvPr/>
          </p:nvSpPr>
          <p:spPr>
            <a:xfrm>
              <a:off x="5911875" y="4127222"/>
              <a:ext cx="41925" cy="43283"/>
            </a:xfrm>
            <a:custGeom>
              <a:avLst/>
              <a:gdLst/>
              <a:ahLst/>
              <a:cxnLst/>
              <a:rect l="l" t="t" r="r" b="b"/>
              <a:pathLst>
                <a:path w="959" h="990" extrusionOk="0">
                  <a:moveTo>
                    <a:pt x="480" y="1"/>
                  </a:moveTo>
                  <a:cubicBezTo>
                    <a:pt x="224" y="1"/>
                    <a:pt x="1" y="224"/>
                    <a:pt x="1" y="511"/>
                  </a:cubicBezTo>
                  <a:cubicBezTo>
                    <a:pt x="1" y="767"/>
                    <a:pt x="224" y="990"/>
                    <a:pt x="480" y="990"/>
                  </a:cubicBezTo>
                  <a:cubicBezTo>
                    <a:pt x="735" y="990"/>
                    <a:pt x="958" y="767"/>
                    <a:pt x="958" y="511"/>
                  </a:cubicBezTo>
                  <a:cubicBezTo>
                    <a:pt x="958" y="224"/>
                    <a:pt x="735" y="1"/>
                    <a:pt x="480"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27"/>
            <p:cNvSpPr/>
            <p:nvPr/>
          </p:nvSpPr>
          <p:spPr>
            <a:xfrm>
              <a:off x="5201720" y="4276525"/>
              <a:ext cx="43280" cy="43283"/>
            </a:xfrm>
            <a:custGeom>
              <a:avLst/>
              <a:gdLst/>
              <a:ahLst/>
              <a:cxnLst/>
              <a:rect l="l" t="t" r="r" b="b"/>
              <a:pathLst>
                <a:path w="990" h="990" extrusionOk="0">
                  <a:moveTo>
                    <a:pt x="511" y="0"/>
                  </a:moveTo>
                  <a:cubicBezTo>
                    <a:pt x="224" y="0"/>
                    <a:pt x="1" y="224"/>
                    <a:pt x="1" y="511"/>
                  </a:cubicBezTo>
                  <a:cubicBezTo>
                    <a:pt x="1" y="766"/>
                    <a:pt x="224" y="990"/>
                    <a:pt x="511" y="990"/>
                  </a:cubicBezTo>
                  <a:cubicBezTo>
                    <a:pt x="767" y="990"/>
                    <a:pt x="990" y="766"/>
                    <a:pt x="990" y="511"/>
                  </a:cubicBezTo>
                  <a:cubicBezTo>
                    <a:pt x="990" y="224"/>
                    <a:pt x="767"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27"/>
            <p:cNvSpPr/>
            <p:nvPr/>
          </p:nvSpPr>
          <p:spPr>
            <a:xfrm>
              <a:off x="5438934" y="4276525"/>
              <a:ext cx="41881" cy="43283"/>
            </a:xfrm>
            <a:custGeom>
              <a:avLst/>
              <a:gdLst/>
              <a:ahLst/>
              <a:cxnLst/>
              <a:rect l="l" t="t" r="r" b="b"/>
              <a:pathLst>
                <a:path w="958" h="990" extrusionOk="0">
                  <a:moveTo>
                    <a:pt x="479" y="0"/>
                  </a:moveTo>
                  <a:cubicBezTo>
                    <a:pt x="223" y="0"/>
                    <a:pt x="0" y="224"/>
                    <a:pt x="0" y="511"/>
                  </a:cubicBezTo>
                  <a:cubicBezTo>
                    <a:pt x="0" y="766"/>
                    <a:pt x="223" y="990"/>
                    <a:pt x="479" y="990"/>
                  </a:cubicBezTo>
                  <a:cubicBezTo>
                    <a:pt x="766" y="990"/>
                    <a:pt x="957" y="766"/>
                    <a:pt x="957" y="511"/>
                  </a:cubicBezTo>
                  <a:cubicBezTo>
                    <a:pt x="957" y="224"/>
                    <a:pt x="766"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27"/>
            <p:cNvSpPr/>
            <p:nvPr/>
          </p:nvSpPr>
          <p:spPr>
            <a:xfrm>
              <a:off x="5674705" y="4276525"/>
              <a:ext cx="43280" cy="43283"/>
            </a:xfrm>
            <a:custGeom>
              <a:avLst/>
              <a:gdLst/>
              <a:ahLst/>
              <a:cxnLst/>
              <a:rect l="l" t="t" r="r" b="b"/>
              <a:pathLst>
                <a:path w="990" h="990" extrusionOk="0">
                  <a:moveTo>
                    <a:pt x="511" y="0"/>
                  </a:moveTo>
                  <a:cubicBezTo>
                    <a:pt x="224" y="0"/>
                    <a:pt x="1" y="224"/>
                    <a:pt x="1" y="511"/>
                  </a:cubicBezTo>
                  <a:cubicBezTo>
                    <a:pt x="1" y="766"/>
                    <a:pt x="224" y="990"/>
                    <a:pt x="511" y="990"/>
                  </a:cubicBezTo>
                  <a:cubicBezTo>
                    <a:pt x="766" y="990"/>
                    <a:pt x="990" y="766"/>
                    <a:pt x="990" y="511"/>
                  </a:cubicBezTo>
                  <a:cubicBezTo>
                    <a:pt x="990" y="224"/>
                    <a:pt x="766"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27"/>
            <p:cNvSpPr/>
            <p:nvPr/>
          </p:nvSpPr>
          <p:spPr>
            <a:xfrm>
              <a:off x="5911875" y="4276525"/>
              <a:ext cx="41925" cy="43283"/>
            </a:xfrm>
            <a:custGeom>
              <a:avLst/>
              <a:gdLst/>
              <a:ahLst/>
              <a:cxnLst/>
              <a:rect l="l" t="t" r="r" b="b"/>
              <a:pathLst>
                <a:path w="959" h="990" extrusionOk="0">
                  <a:moveTo>
                    <a:pt x="480" y="0"/>
                  </a:moveTo>
                  <a:cubicBezTo>
                    <a:pt x="224" y="0"/>
                    <a:pt x="1" y="224"/>
                    <a:pt x="1" y="511"/>
                  </a:cubicBezTo>
                  <a:cubicBezTo>
                    <a:pt x="1" y="766"/>
                    <a:pt x="224" y="990"/>
                    <a:pt x="480" y="990"/>
                  </a:cubicBezTo>
                  <a:cubicBezTo>
                    <a:pt x="735" y="990"/>
                    <a:pt x="958" y="766"/>
                    <a:pt x="958" y="511"/>
                  </a:cubicBezTo>
                  <a:cubicBezTo>
                    <a:pt x="958" y="224"/>
                    <a:pt x="735" y="0"/>
                    <a:pt x="480"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27"/>
            <p:cNvSpPr/>
            <p:nvPr/>
          </p:nvSpPr>
          <p:spPr>
            <a:xfrm>
              <a:off x="5201720" y="4425828"/>
              <a:ext cx="43280" cy="43283"/>
            </a:xfrm>
            <a:custGeom>
              <a:avLst/>
              <a:gdLst/>
              <a:ahLst/>
              <a:cxnLst/>
              <a:rect l="l" t="t" r="r" b="b"/>
              <a:pathLst>
                <a:path w="990" h="990" extrusionOk="0">
                  <a:moveTo>
                    <a:pt x="511" y="0"/>
                  </a:moveTo>
                  <a:cubicBezTo>
                    <a:pt x="224" y="0"/>
                    <a:pt x="1" y="224"/>
                    <a:pt x="1" y="479"/>
                  </a:cubicBezTo>
                  <a:cubicBezTo>
                    <a:pt x="1" y="766"/>
                    <a:pt x="224" y="990"/>
                    <a:pt x="511" y="990"/>
                  </a:cubicBezTo>
                  <a:cubicBezTo>
                    <a:pt x="767" y="990"/>
                    <a:pt x="990" y="766"/>
                    <a:pt x="990" y="479"/>
                  </a:cubicBezTo>
                  <a:cubicBezTo>
                    <a:pt x="990" y="224"/>
                    <a:pt x="767"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27"/>
            <p:cNvSpPr/>
            <p:nvPr/>
          </p:nvSpPr>
          <p:spPr>
            <a:xfrm>
              <a:off x="5438934" y="4425828"/>
              <a:ext cx="41881" cy="43283"/>
            </a:xfrm>
            <a:custGeom>
              <a:avLst/>
              <a:gdLst/>
              <a:ahLst/>
              <a:cxnLst/>
              <a:rect l="l" t="t" r="r" b="b"/>
              <a:pathLst>
                <a:path w="958" h="990" extrusionOk="0">
                  <a:moveTo>
                    <a:pt x="479" y="0"/>
                  </a:moveTo>
                  <a:cubicBezTo>
                    <a:pt x="223" y="0"/>
                    <a:pt x="0" y="224"/>
                    <a:pt x="0" y="479"/>
                  </a:cubicBezTo>
                  <a:cubicBezTo>
                    <a:pt x="0" y="766"/>
                    <a:pt x="223" y="990"/>
                    <a:pt x="479" y="990"/>
                  </a:cubicBezTo>
                  <a:cubicBezTo>
                    <a:pt x="766" y="990"/>
                    <a:pt x="957" y="766"/>
                    <a:pt x="957" y="479"/>
                  </a:cubicBezTo>
                  <a:cubicBezTo>
                    <a:pt x="957" y="224"/>
                    <a:pt x="766"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27"/>
            <p:cNvSpPr/>
            <p:nvPr/>
          </p:nvSpPr>
          <p:spPr>
            <a:xfrm>
              <a:off x="5674705" y="4425828"/>
              <a:ext cx="43280" cy="43283"/>
            </a:xfrm>
            <a:custGeom>
              <a:avLst/>
              <a:gdLst/>
              <a:ahLst/>
              <a:cxnLst/>
              <a:rect l="l" t="t" r="r" b="b"/>
              <a:pathLst>
                <a:path w="990" h="990" extrusionOk="0">
                  <a:moveTo>
                    <a:pt x="511" y="0"/>
                  </a:moveTo>
                  <a:cubicBezTo>
                    <a:pt x="224" y="0"/>
                    <a:pt x="1" y="224"/>
                    <a:pt x="1" y="479"/>
                  </a:cubicBezTo>
                  <a:cubicBezTo>
                    <a:pt x="1" y="766"/>
                    <a:pt x="224" y="990"/>
                    <a:pt x="511" y="990"/>
                  </a:cubicBezTo>
                  <a:cubicBezTo>
                    <a:pt x="766" y="990"/>
                    <a:pt x="990" y="766"/>
                    <a:pt x="990" y="479"/>
                  </a:cubicBezTo>
                  <a:cubicBezTo>
                    <a:pt x="990" y="224"/>
                    <a:pt x="766"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27"/>
            <p:cNvSpPr/>
            <p:nvPr/>
          </p:nvSpPr>
          <p:spPr>
            <a:xfrm>
              <a:off x="5911875" y="4425828"/>
              <a:ext cx="41925" cy="43283"/>
            </a:xfrm>
            <a:custGeom>
              <a:avLst/>
              <a:gdLst/>
              <a:ahLst/>
              <a:cxnLst/>
              <a:rect l="l" t="t" r="r" b="b"/>
              <a:pathLst>
                <a:path w="959" h="990" extrusionOk="0">
                  <a:moveTo>
                    <a:pt x="480" y="0"/>
                  </a:moveTo>
                  <a:cubicBezTo>
                    <a:pt x="224" y="0"/>
                    <a:pt x="1" y="224"/>
                    <a:pt x="1" y="479"/>
                  </a:cubicBezTo>
                  <a:cubicBezTo>
                    <a:pt x="1" y="766"/>
                    <a:pt x="224" y="990"/>
                    <a:pt x="480" y="990"/>
                  </a:cubicBezTo>
                  <a:cubicBezTo>
                    <a:pt x="735" y="990"/>
                    <a:pt x="958" y="766"/>
                    <a:pt x="958" y="479"/>
                  </a:cubicBezTo>
                  <a:cubicBezTo>
                    <a:pt x="958" y="224"/>
                    <a:pt x="735" y="0"/>
                    <a:pt x="480"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2">
  <p:cSld name="CUSTOM_15">
    <p:spTree>
      <p:nvGrpSpPr>
        <p:cNvPr id="1" name="Shape 897"/>
        <p:cNvGrpSpPr/>
        <p:nvPr/>
      </p:nvGrpSpPr>
      <p:grpSpPr>
        <a:xfrm>
          <a:off x="0" y="0"/>
          <a:ext cx="0" cy="0"/>
          <a:chOff x="0" y="0"/>
          <a:chExt cx="0" cy="0"/>
        </a:xfrm>
      </p:grpSpPr>
      <p:sp>
        <p:nvSpPr>
          <p:cNvPr id="898" name="Google Shape;898;p28"/>
          <p:cNvSpPr/>
          <p:nvPr/>
        </p:nvSpPr>
        <p:spPr>
          <a:xfrm rot="5400000">
            <a:off x="28300" y="1857806"/>
            <a:ext cx="1985430" cy="641897"/>
          </a:xfrm>
          <a:custGeom>
            <a:avLst/>
            <a:gdLst/>
            <a:ahLst/>
            <a:cxnLst/>
            <a:rect l="l" t="t" r="r" b="b"/>
            <a:pathLst>
              <a:path w="45415" h="14682" extrusionOk="0">
                <a:moveTo>
                  <a:pt x="1" y="0"/>
                </a:moveTo>
                <a:lnTo>
                  <a:pt x="1" y="14681"/>
                </a:lnTo>
                <a:lnTo>
                  <a:pt x="45415" y="14681"/>
                </a:lnTo>
                <a:lnTo>
                  <a:pt x="4541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8"/>
          <p:cNvSpPr/>
          <p:nvPr/>
        </p:nvSpPr>
        <p:spPr>
          <a:xfrm flipH="1">
            <a:off x="-800121" y="2553696"/>
            <a:ext cx="3334135" cy="2972607"/>
          </a:xfrm>
          <a:custGeom>
            <a:avLst/>
            <a:gdLst/>
            <a:ahLst/>
            <a:cxnLst/>
            <a:rect l="l" t="t" r="r" b="b"/>
            <a:pathLst>
              <a:path w="88339" h="78755" extrusionOk="0">
                <a:moveTo>
                  <a:pt x="55352" y="0"/>
                </a:moveTo>
                <a:cubicBezTo>
                  <a:pt x="52856" y="0"/>
                  <a:pt x="50552" y="1655"/>
                  <a:pt x="49818" y="4170"/>
                </a:cubicBezTo>
                <a:cubicBezTo>
                  <a:pt x="48925" y="7266"/>
                  <a:pt x="50712" y="10457"/>
                  <a:pt x="53776" y="11351"/>
                </a:cubicBezTo>
                <a:cubicBezTo>
                  <a:pt x="64850" y="14542"/>
                  <a:pt x="72892" y="24117"/>
                  <a:pt x="74169" y="35542"/>
                </a:cubicBezTo>
                <a:cubicBezTo>
                  <a:pt x="75446" y="46999"/>
                  <a:pt x="69701" y="58074"/>
                  <a:pt x="59616" y="63627"/>
                </a:cubicBezTo>
                <a:cubicBezTo>
                  <a:pt x="55315" y="66009"/>
                  <a:pt x="50584" y="67177"/>
                  <a:pt x="45875" y="67177"/>
                </a:cubicBezTo>
                <a:cubicBezTo>
                  <a:pt x="39541" y="67177"/>
                  <a:pt x="33246" y="65064"/>
                  <a:pt x="28085" y="60946"/>
                </a:cubicBezTo>
                <a:cubicBezTo>
                  <a:pt x="19085" y="53765"/>
                  <a:pt x="15319" y="41861"/>
                  <a:pt x="18510" y="30787"/>
                </a:cubicBezTo>
                <a:cubicBezTo>
                  <a:pt x="19404" y="27723"/>
                  <a:pt x="17649" y="24500"/>
                  <a:pt x="14553" y="23638"/>
                </a:cubicBezTo>
                <a:cubicBezTo>
                  <a:pt x="14013" y="23480"/>
                  <a:pt x="13468" y="23405"/>
                  <a:pt x="12931" y="23405"/>
                </a:cubicBezTo>
                <a:cubicBezTo>
                  <a:pt x="10426" y="23405"/>
                  <a:pt x="8114" y="25046"/>
                  <a:pt x="7404" y="27595"/>
                </a:cubicBezTo>
                <a:cubicBezTo>
                  <a:pt x="0" y="53191"/>
                  <a:pt x="19181" y="78722"/>
                  <a:pt x="45829" y="78754"/>
                </a:cubicBezTo>
                <a:lnTo>
                  <a:pt x="45861" y="78722"/>
                </a:lnTo>
                <a:cubicBezTo>
                  <a:pt x="45883" y="78722"/>
                  <a:pt x="45904" y="78722"/>
                  <a:pt x="45926" y="78722"/>
                </a:cubicBezTo>
                <a:cubicBezTo>
                  <a:pt x="65844" y="78722"/>
                  <a:pt x="82725" y="64052"/>
                  <a:pt x="85530" y="44318"/>
                </a:cubicBezTo>
                <a:cubicBezTo>
                  <a:pt x="88339" y="24563"/>
                  <a:pt x="76180" y="5766"/>
                  <a:pt x="56999" y="245"/>
                </a:cubicBezTo>
                <a:cubicBezTo>
                  <a:pt x="56450" y="79"/>
                  <a:pt x="55897" y="0"/>
                  <a:pt x="553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28"/>
          <p:cNvSpPr/>
          <p:nvPr/>
        </p:nvSpPr>
        <p:spPr>
          <a:xfrm flipH="1">
            <a:off x="550950" y="3407030"/>
            <a:ext cx="1025525" cy="1026983"/>
          </a:xfrm>
          <a:custGeom>
            <a:avLst/>
            <a:gdLst/>
            <a:ahLst/>
            <a:cxnLst/>
            <a:rect l="l" t="t" r="r" b="b"/>
            <a:pathLst>
              <a:path w="23458" h="23490" extrusionOk="0">
                <a:moveTo>
                  <a:pt x="11745" y="1"/>
                </a:moveTo>
                <a:cubicBezTo>
                  <a:pt x="5235" y="1"/>
                  <a:pt x="1" y="5266"/>
                  <a:pt x="1" y="11745"/>
                </a:cubicBezTo>
                <a:cubicBezTo>
                  <a:pt x="1" y="18224"/>
                  <a:pt x="5235" y="23490"/>
                  <a:pt x="11745" y="23490"/>
                </a:cubicBezTo>
                <a:cubicBezTo>
                  <a:pt x="18224" y="23490"/>
                  <a:pt x="23458" y="18224"/>
                  <a:pt x="23458" y="11745"/>
                </a:cubicBezTo>
                <a:cubicBezTo>
                  <a:pt x="23458" y="5266"/>
                  <a:pt x="18224" y="1"/>
                  <a:pt x="117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1" name="Google Shape;901;p28"/>
          <p:cNvGrpSpPr/>
          <p:nvPr/>
        </p:nvGrpSpPr>
        <p:grpSpPr>
          <a:xfrm rot="5400000">
            <a:off x="870107" y="1097157"/>
            <a:ext cx="752080" cy="489793"/>
            <a:chOff x="5201720" y="3979318"/>
            <a:chExt cx="752080" cy="489793"/>
          </a:xfrm>
        </p:grpSpPr>
        <p:sp>
          <p:nvSpPr>
            <p:cNvPr id="902" name="Google Shape;902;p28"/>
            <p:cNvSpPr/>
            <p:nvPr/>
          </p:nvSpPr>
          <p:spPr>
            <a:xfrm>
              <a:off x="5201720" y="3979318"/>
              <a:ext cx="43280" cy="41927"/>
            </a:xfrm>
            <a:custGeom>
              <a:avLst/>
              <a:gdLst/>
              <a:ahLst/>
              <a:cxnLst/>
              <a:rect l="l" t="t" r="r" b="b"/>
              <a:pathLst>
                <a:path w="990" h="959" extrusionOk="0">
                  <a:moveTo>
                    <a:pt x="511" y="1"/>
                  </a:moveTo>
                  <a:cubicBezTo>
                    <a:pt x="224" y="1"/>
                    <a:pt x="1" y="192"/>
                    <a:pt x="1" y="479"/>
                  </a:cubicBezTo>
                  <a:cubicBezTo>
                    <a:pt x="1" y="735"/>
                    <a:pt x="224" y="958"/>
                    <a:pt x="511" y="958"/>
                  </a:cubicBezTo>
                  <a:cubicBezTo>
                    <a:pt x="767" y="958"/>
                    <a:pt x="990" y="735"/>
                    <a:pt x="990" y="479"/>
                  </a:cubicBezTo>
                  <a:cubicBezTo>
                    <a:pt x="990" y="192"/>
                    <a:pt x="767"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8"/>
            <p:cNvSpPr/>
            <p:nvPr/>
          </p:nvSpPr>
          <p:spPr>
            <a:xfrm>
              <a:off x="5438934" y="3979318"/>
              <a:ext cx="41881" cy="41927"/>
            </a:xfrm>
            <a:custGeom>
              <a:avLst/>
              <a:gdLst/>
              <a:ahLst/>
              <a:cxnLst/>
              <a:rect l="l" t="t" r="r" b="b"/>
              <a:pathLst>
                <a:path w="958" h="959" extrusionOk="0">
                  <a:moveTo>
                    <a:pt x="479" y="1"/>
                  </a:moveTo>
                  <a:cubicBezTo>
                    <a:pt x="223" y="1"/>
                    <a:pt x="0" y="192"/>
                    <a:pt x="0" y="479"/>
                  </a:cubicBezTo>
                  <a:cubicBezTo>
                    <a:pt x="0" y="735"/>
                    <a:pt x="223" y="958"/>
                    <a:pt x="479" y="958"/>
                  </a:cubicBezTo>
                  <a:cubicBezTo>
                    <a:pt x="766" y="958"/>
                    <a:pt x="957" y="735"/>
                    <a:pt x="957" y="479"/>
                  </a:cubicBezTo>
                  <a:cubicBezTo>
                    <a:pt x="957" y="192"/>
                    <a:pt x="766"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8"/>
            <p:cNvSpPr/>
            <p:nvPr/>
          </p:nvSpPr>
          <p:spPr>
            <a:xfrm>
              <a:off x="5674705" y="3979318"/>
              <a:ext cx="43280" cy="41927"/>
            </a:xfrm>
            <a:custGeom>
              <a:avLst/>
              <a:gdLst/>
              <a:ahLst/>
              <a:cxnLst/>
              <a:rect l="l" t="t" r="r" b="b"/>
              <a:pathLst>
                <a:path w="990" h="959" extrusionOk="0">
                  <a:moveTo>
                    <a:pt x="511" y="1"/>
                  </a:moveTo>
                  <a:cubicBezTo>
                    <a:pt x="224" y="1"/>
                    <a:pt x="1" y="192"/>
                    <a:pt x="1" y="479"/>
                  </a:cubicBezTo>
                  <a:cubicBezTo>
                    <a:pt x="1" y="735"/>
                    <a:pt x="224" y="958"/>
                    <a:pt x="511" y="958"/>
                  </a:cubicBezTo>
                  <a:cubicBezTo>
                    <a:pt x="766" y="958"/>
                    <a:pt x="990" y="735"/>
                    <a:pt x="990" y="479"/>
                  </a:cubicBezTo>
                  <a:cubicBezTo>
                    <a:pt x="990" y="192"/>
                    <a:pt x="766"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8"/>
            <p:cNvSpPr/>
            <p:nvPr/>
          </p:nvSpPr>
          <p:spPr>
            <a:xfrm>
              <a:off x="5911875" y="3979318"/>
              <a:ext cx="41925" cy="41927"/>
            </a:xfrm>
            <a:custGeom>
              <a:avLst/>
              <a:gdLst/>
              <a:ahLst/>
              <a:cxnLst/>
              <a:rect l="l" t="t" r="r" b="b"/>
              <a:pathLst>
                <a:path w="959" h="959" extrusionOk="0">
                  <a:moveTo>
                    <a:pt x="480" y="1"/>
                  </a:moveTo>
                  <a:cubicBezTo>
                    <a:pt x="224" y="1"/>
                    <a:pt x="1" y="192"/>
                    <a:pt x="1" y="479"/>
                  </a:cubicBezTo>
                  <a:cubicBezTo>
                    <a:pt x="1" y="735"/>
                    <a:pt x="224" y="958"/>
                    <a:pt x="480" y="958"/>
                  </a:cubicBezTo>
                  <a:cubicBezTo>
                    <a:pt x="735" y="958"/>
                    <a:pt x="958" y="735"/>
                    <a:pt x="958" y="479"/>
                  </a:cubicBezTo>
                  <a:cubicBezTo>
                    <a:pt x="958" y="192"/>
                    <a:pt x="735" y="1"/>
                    <a:pt x="480"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8"/>
            <p:cNvSpPr/>
            <p:nvPr/>
          </p:nvSpPr>
          <p:spPr>
            <a:xfrm>
              <a:off x="5201720" y="4127222"/>
              <a:ext cx="43280" cy="43283"/>
            </a:xfrm>
            <a:custGeom>
              <a:avLst/>
              <a:gdLst/>
              <a:ahLst/>
              <a:cxnLst/>
              <a:rect l="l" t="t" r="r" b="b"/>
              <a:pathLst>
                <a:path w="990" h="990" extrusionOk="0">
                  <a:moveTo>
                    <a:pt x="511" y="1"/>
                  </a:moveTo>
                  <a:cubicBezTo>
                    <a:pt x="224" y="1"/>
                    <a:pt x="1" y="224"/>
                    <a:pt x="1" y="511"/>
                  </a:cubicBezTo>
                  <a:cubicBezTo>
                    <a:pt x="1" y="767"/>
                    <a:pt x="224" y="990"/>
                    <a:pt x="511" y="990"/>
                  </a:cubicBezTo>
                  <a:cubicBezTo>
                    <a:pt x="767" y="990"/>
                    <a:pt x="990" y="767"/>
                    <a:pt x="990" y="511"/>
                  </a:cubicBezTo>
                  <a:cubicBezTo>
                    <a:pt x="990" y="224"/>
                    <a:pt x="767"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8"/>
            <p:cNvSpPr/>
            <p:nvPr/>
          </p:nvSpPr>
          <p:spPr>
            <a:xfrm>
              <a:off x="5438934" y="4127222"/>
              <a:ext cx="41881" cy="43283"/>
            </a:xfrm>
            <a:custGeom>
              <a:avLst/>
              <a:gdLst/>
              <a:ahLst/>
              <a:cxnLst/>
              <a:rect l="l" t="t" r="r" b="b"/>
              <a:pathLst>
                <a:path w="958" h="990" extrusionOk="0">
                  <a:moveTo>
                    <a:pt x="479" y="1"/>
                  </a:moveTo>
                  <a:cubicBezTo>
                    <a:pt x="223" y="1"/>
                    <a:pt x="0" y="224"/>
                    <a:pt x="0" y="511"/>
                  </a:cubicBezTo>
                  <a:cubicBezTo>
                    <a:pt x="0" y="767"/>
                    <a:pt x="223" y="990"/>
                    <a:pt x="479" y="990"/>
                  </a:cubicBezTo>
                  <a:cubicBezTo>
                    <a:pt x="766" y="990"/>
                    <a:pt x="957" y="767"/>
                    <a:pt x="957" y="511"/>
                  </a:cubicBezTo>
                  <a:cubicBezTo>
                    <a:pt x="957" y="224"/>
                    <a:pt x="766"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8"/>
            <p:cNvSpPr/>
            <p:nvPr/>
          </p:nvSpPr>
          <p:spPr>
            <a:xfrm>
              <a:off x="5674705" y="4127222"/>
              <a:ext cx="43280" cy="43283"/>
            </a:xfrm>
            <a:custGeom>
              <a:avLst/>
              <a:gdLst/>
              <a:ahLst/>
              <a:cxnLst/>
              <a:rect l="l" t="t" r="r" b="b"/>
              <a:pathLst>
                <a:path w="990" h="990" extrusionOk="0">
                  <a:moveTo>
                    <a:pt x="511" y="1"/>
                  </a:moveTo>
                  <a:cubicBezTo>
                    <a:pt x="224" y="1"/>
                    <a:pt x="1" y="224"/>
                    <a:pt x="1" y="511"/>
                  </a:cubicBezTo>
                  <a:cubicBezTo>
                    <a:pt x="1" y="767"/>
                    <a:pt x="224" y="990"/>
                    <a:pt x="511" y="990"/>
                  </a:cubicBezTo>
                  <a:cubicBezTo>
                    <a:pt x="766" y="990"/>
                    <a:pt x="990" y="767"/>
                    <a:pt x="990" y="511"/>
                  </a:cubicBezTo>
                  <a:cubicBezTo>
                    <a:pt x="990" y="224"/>
                    <a:pt x="766"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8"/>
            <p:cNvSpPr/>
            <p:nvPr/>
          </p:nvSpPr>
          <p:spPr>
            <a:xfrm>
              <a:off x="5911875" y="4127222"/>
              <a:ext cx="41925" cy="43283"/>
            </a:xfrm>
            <a:custGeom>
              <a:avLst/>
              <a:gdLst/>
              <a:ahLst/>
              <a:cxnLst/>
              <a:rect l="l" t="t" r="r" b="b"/>
              <a:pathLst>
                <a:path w="959" h="990" extrusionOk="0">
                  <a:moveTo>
                    <a:pt x="480" y="1"/>
                  </a:moveTo>
                  <a:cubicBezTo>
                    <a:pt x="224" y="1"/>
                    <a:pt x="1" y="224"/>
                    <a:pt x="1" y="511"/>
                  </a:cubicBezTo>
                  <a:cubicBezTo>
                    <a:pt x="1" y="767"/>
                    <a:pt x="224" y="990"/>
                    <a:pt x="480" y="990"/>
                  </a:cubicBezTo>
                  <a:cubicBezTo>
                    <a:pt x="735" y="990"/>
                    <a:pt x="958" y="767"/>
                    <a:pt x="958" y="511"/>
                  </a:cubicBezTo>
                  <a:cubicBezTo>
                    <a:pt x="958" y="224"/>
                    <a:pt x="735" y="1"/>
                    <a:pt x="480"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28"/>
            <p:cNvSpPr/>
            <p:nvPr/>
          </p:nvSpPr>
          <p:spPr>
            <a:xfrm>
              <a:off x="5201720" y="4276525"/>
              <a:ext cx="43280" cy="43283"/>
            </a:xfrm>
            <a:custGeom>
              <a:avLst/>
              <a:gdLst/>
              <a:ahLst/>
              <a:cxnLst/>
              <a:rect l="l" t="t" r="r" b="b"/>
              <a:pathLst>
                <a:path w="990" h="990" extrusionOk="0">
                  <a:moveTo>
                    <a:pt x="511" y="0"/>
                  </a:moveTo>
                  <a:cubicBezTo>
                    <a:pt x="224" y="0"/>
                    <a:pt x="1" y="224"/>
                    <a:pt x="1" y="511"/>
                  </a:cubicBezTo>
                  <a:cubicBezTo>
                    <a:pt x="1" y="766"/>
                    <a:pt x="224" y="990"/>
                    <a:pt x="511" y="990"/>
                  </a:cubicBezTo>
                  <a:cubicBezTo>
                    <a:pt x="767" y="990"/>
                    <a:pt x="990" y="766"/>
                    <a:pt x="990" y="511"/>
                  </a:cubicBezTo>
                  <a:cubicBezTo>
                    <a:pt x="990" y="224"/>
                    <a:pt x="767"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8"/>
            <p:cNvSpPr/>
            <p:nvPr/>
          </p:nvSpPr>
          <p:spPr>
            <a:xfrm>
              <a:off x="5438934" y="4276525"/>
              <a:ext cx="41881" cy="43283"/>
            </a:xfrm>
            <a:custGeom>
              <a:avLst/>
              <a:gdLst/>
              <a:ahLst/>
              <a:cxnLst/>
              <a:rect l="l" t="t" r="r" b="b"/>
              <a:pathLst>
                <a:path w="958" h="990" extrusionOk="0">
                  <a:moveTo>
                    <a:pt x="479" y="0"/>
                  </a:moveTo>
                  <a:cubicBezTo>
                    <a:pt x="223" y="0"/>
                    <a:pt x="0" y="224"/>
                    <a:pt x="0" y="511"/>
                  </a:cubicBezTo>
                  <a:cubicBezTo>
                    <a:pt x="0" y="766"/>
                    <a:pt x="223" y="990"/>
                    <a:pt x="479" y="990"/>
                  </a:cubicBezTo>
                  <a:cubicBezTo>
                    <a:pt x="766" y="990"/>
                    <a:pt x="957" y="766"/>
                    <a:pt x="957" y="511"/>
                  </a:cubicBezTo>
                  <a:cubicBezTo>
                    <a:pt x="957" y="224"/>
                    <a:pt x="766"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28"/>
            <p:cNvSpPr/>
            <p:nvPr/>
          </p:nvSpPr>
          <p:spPr>
            <a:xfrm>
              <a:off x="5674705" y="4276525"/>
              <a:ext cx="43280" cy="43283"/>
            </a:xfrm>
            <a:custGeom>
              <a:avLst/>
              <a:gdLst/>
              <a:ahLst/>
              <a:cxnLst/>
              <a:rect l="l" t="t" r="r" b="b"/>
              <a:pathLst>
                <a:path w="990" h="990" extrusionOk="0">
                  <a:moveTo>
                    <a:pt x="511" y="0"/>
                  </a:moveTo>
                  <a:cubicBezTo>
                    <a:pt x="224" y="0"/>
                    <a:pt x="1" y="224"/>
                    <a:pt x="1" y="511"/>
                  </a:cubicBezTo>
                  <a:cubicBezTo>
                    <a:pt x="1" y="766"/>
                    <a:pt x="224" y="990"/>
                    <a:pt x="511" y="990"/>
                  </a:cubicBezTo>
                  <a:cubicBezTo>
                    <a:pt x="766" y="990"/>
                    <a:pt x="990" y="766"/>
                    <a:pt x="990" y="511"/>
                  </a:cubicBezTo>
                  <a:cubicBezTo>
                    <a:pt x="990" y="224"/>
                    <a:pt x="766"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8"/>
            <p:cNvSpPr/>
            <p:nvPr/>
          </p:nvSpPr>
          <p:spPr>
            <a:xfrm>
              <a:off x="5911875" y="4276525"/>
              <a:ext cx="41925" cy="43283"/>
            </a:xfrm>
            <a:custGeom>
              <a:avLst/>
              <a:gdLst/>
              <a:ahLst/>
              <a:cxnLst/>
              <a:rect l="l" t="t" r="r" b="b"/>
              <a:pathLst>
                <a:path w="959" h="990" extrusionOk="0">
                  <a:moveTo>
                    <a:pt x="480" y="0"/>
                  </a:moveTo>
                  <a:cubicBezTo>
                    <a:pt x="224" y="0"/>
                    <a:pt x="1" y="224"/>
                    <a:pt x="1" y="511"/>
                  </a:cubicBezTo>
                  <a:cubicBezTo>
                    <a:pt x="1" y="766"/>
                    <a:pt x="224" y="990"/>
                    <a:pt x="480" y="990"/>
                  </a:cubicBezTo>
                  <a:cubicBezTo>
                    <a:pt x="735" y="990"/>
                    <a:pt x="958" y="766"/>
                    <a:pt x="958" y="511"/>
                  </a:cubicBezTo>
                  <a:cubicBezTo>
                    <a:pt x="958" y="224"/>
                    <a:pt x="735" y="0"/>
                    <a:pt x="480"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8"/>
            <p:cNvSpPr/>
            <p:nvPr/>
          </p:nvSpPr>
          <p:spPr>
            <a:xfrm>
              <a:off x="5201720" y="4425828"/>
              <a:ext cx="43280" cy="43283"/>
            </a:xfrm>
            <a:custGeom>
              <a:avLst/>
              <a:gdLst/>
              <a:ahLst/>
              <a:cxnLst/>
              <a:rect l="l" t="t" r="r" b="b"/>
              <a:pathLst>
                <a:path w="990" h="990" extrusionOk="0">
                  <a:moveTo>
                    <a:pt x="511" y="0"/>
                  </a:moveTo>
                  <a:cubicBezTo>
                    <a:pt x="224" y="0"/>
                    <a:pt x="1" y="224"/>
                    <a:pt x="1" y="479"/>
                  </a:cubicBezTo>
                  <a:cubicBezTo>
                    <a:pt x="1" y="766"/>
                    <a:pt x="224" y="990"/>
                    <a:pt x="511" y="990"/>
                  </a:cubicBezTo>
                  <a:cubicBezTo>
                    <a:pt x="767" y="990"/>
                    <a:pt x="990" y="766"/>
                    <a:pt x="990" y="479"/>
                  </a:cubicBezTo>
                  <a:cubicBezTo>
                    <a:pt x="990" y="224"/>
                    <a:pt x="767"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8"/>
            <p:cNvSpPr/>
            <p:nvPr/>
          </p:nvSpPr>
          <p:spPr>
            <a:xfrm>
              <a:off x="5438934" y="4425828"/>
              <a:ext cx="41881" cy="43283"/>
            </a:xfrm>
            <a:custGeom>
              <a:avLst/>
              <a:gdLst/>
              <a:ahLst/>
              <a:cxnLst/>
              <a:rect l="l" t="t" r="r" b="b"/>
              <a:pathLst>
                <a:path w="958" h="990" extrusionOk="0">
                  <a:moveTo>
                    <a:pt x="479" y="0"/>
                  </a:moveTo>
                  <a:cubicBezTo>
                    <a:pt x="223" y="0"/>
                    <a:pt x="0" y="224"/>
                    <a:pt x="0" y="479"/>
                  </a:cubicBezTo>
                  <a:cubicBezTo>
                    <a:pt x="0" y="766"/>
                    <a:pt x="223" y="990"/>
                    <a:pt x="479" y="990"/>
                  </a:cubicBezTo>
                  <a:cubicBezTo>
                    <a:pt x="766" y="990"/>
                    <a:pt x="957" y="766"/>
                    <a:pt x="957" y="479"/>
                  </a:cubicBezTo>
                  <a:cubicBezTo>
                    <a:pt x="957" y="224"/>
                    <a:pt x="766"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8"/>
            <p:cNvSpPr/>
            <p:nvPr/>
          </p:nvSpPr>
          <p:spPr>
            <a:xfrm>
              <a:off x="5674705" y="4425828"/>
              <a:ext cx="43280" cy="43283"/>
            </a:xfrm>
            <a:custGeom>
              <a:avLst/>
              <a:gdLst/>
              <a:ahLst/>
              <a:cxnLst/>
              <a:rect l="l" t="t" r="r" b="b"/>
              <a:pathLst>
                <a:path w="990" h="990" extrusionOk="0">
                  <a:moveTo>
                    <a:pt x="511" y="0"/>
                  </a:moveTo>
                  <a:cubicBezTo>
                    <a:pt x="224" y="0"/>
                    <a:pt x="1" y="224"/>
                    <a:pt x="1" y="479"/>
                  </a:cubicBezTo>
                  <a:cubicBezTo>
                    <a:pt x="1" y="766"/>
                    <a:pt x="224" y="990"/>
                    <a:pt x="511" y="990"/>
                  </a:cubicBezTo>
                  <a:cubicBezTo>
                    <a:pt x="766" y="990"/>
                    <a:pt x="990" y="766"/>
                    <a:pt x="990" y="479"/>
                  </a:cubicBezTo>
                  <a:cubicBezTo>
                    <a:pt x="990" y="224"/>
                    <a:pt x="766"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8"/>
            <p:cNvSpPr/>
            <p:nvPr/>
          </p:nvSpPr>
          <p:spPr>
            <a:xfrm>
              <a:off x="5911875" y="4425828"/>
              <a:ext cx="41925" cy="43283"/>
            </a:xfrm>
            <a:custGeom>
              <a:avLst/>
              <a:gdLst/>
              <a:ahLst/>
              <a:cxnLst/>
              <a:rect l="l" t="t" r="r" b="b"/>
              <a:pathLst>
                <a:path w="959" h="990" extrusionOk="0">
                  <a:moveTo>
                    <a:pt x="480" y="0"/>
                  </a:moveTo>
                  <a:cubicBezTo>
                    <a:pt x="224" y="0"/>
                    <a:pt x="1" y="224"/>
                    <a:pt x="1" y="479"/>
                  </a:cubicBezTo>
                  <a:cubicBezTo>
                    <a:pt x="1" y="766"/>
                    <a:pt x="224" y="990"/>
                    <a:pt x="480" y="990"/>
                  </a:cubicBezTo>
                  <a:cubicBezTo>
                    <a:pt x="735" y="990"/>
                    <a:pt x="958" y="766"/>
                    <a:pt x="958" y="479"/>
                  </a:cubicBezTo>
                  <a:cubicBezTo>
                    <a:pt x="958" y="224"/>
                    <a:pt x="735" y="0"/>
                    <a:pt x="480"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8" name="Google Shape;918;p28"/>
          <p:cNvGrpSpPr/>
          <p:nvPr/>
        </p:nvGrpSpPr>
        <p:grpSpPr>
          <a:xfrm rot="10800000">
            <a:off x="7886951" y="-569490"/>
            <a:ext cx="1272868" cy="1705629"/>
            <a:chOff x="4413550" y="4306805"/>
            <a:chExt cx="977400" cy="1309705"/>
          </a:xfrm>
        </p:grpSpPr>
        <p:sp>
          <p:nvSpPr>
            <p:cNvPr id="919" name="Google Shape;919;p28"/>
            <p:cNvSpPr/>
            <p:nvPr/>
          </p:nvSpPr>
          <p:spPr>
            <a:xfrm>
              <a:off x="4413550" y="4639911"/>
              <a:ext cx="977400" cy="976600"/>
            </a:xfrm>
            <a:custGeom>
              <a:avLst/>
              <a:gdLst/>
              <a:ahLst/>
              <a:cxnLst/>
              <a:rect l="l" t="t" r="r" b="b"/>
              <a:pathLst>
                <a:path w="39096" h="39064" extrusionOk="0">
                  <a:moveTo>
                    <a:pt x="19532" y="1"/>
                  </a:moveTo>
                  <a:cubicBezTo>
                    <a:pt x="8745" y="1"/>
                    <a:pt x="1" y="8745"/>
                    <a:pt x="1" y="19532"/>
                  </a:cubicBezTo>
                  <a:cubicBezTo>
                    <a:pt x="1" y="30319"/>
                    <a:pt x="8745" y="39064"/>
                    <a:pt x="19532" y="39064"/>
                  </a:cubicBezTo>
                  <a:cubicBezTo>
                    <a:pt x="30351" y="39064"/>
                    <a:pt x="39096" y="30319"/>
                    <a:pt x="39096" y="19532"/>
                  </a:cubicBezTo>
                  <a:cubicBezTo>
                    <a:pt x="39096" y="8745"/>
                    <a:pt x="30351" y="1"/>
                    <a:pt x="195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28"/>
            <p:cNvSpPr/>
            <p:nvPr/>
          </p:nvSpPr>
          <p:spPr>
            <a:xfrm>
              <a:off x="4572869" y="4306805"/>
              <a:ext cx="93375" cy="976633"/>
            </a:xfrm>
            <a:custGeom>
              <a:avLst/>
              <a:gdLst/>
              <a:ahLst/>
              <a:cxnLst/>
              <a:rect l="l" t="t" r="r" b="b"/>
              <a:pathLst>
                <a:path w="3735" h="27447" extrusionOk="0">
                  <a:moveTo>
                    <a:pt x="0" y="0"/>
                  </a:moveTo>
                  <a:lnTo>
                    <a:pt x="0" y="27447"/>
                  </a:lnTo>
                  <a:lnTo>
                    <a:pt x="3734" y="27447"/>
                  </a:lnTo>
                  <a:lnTo>
                    <a:pt x="373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8"/>
            <p:cNvSpPr/>
            <p:nvPr/>
          </p:nvSpPr>
          <p:spPr>
            <a:xfrm>
              <a:off x="4781099" y="4306805"/>
              <a:ext cx="94175" cy="976633"/>
            </a:xfrm>
            <a:custGeom>
              <a:avLst/>
              <a:gdLst/>
              <a:ahLst/>
              <a:cxnLst/>
              <a:rect l="l" t="t" r="r" b="b"/>
              <a:pathLst>
                <a:path w="3767" h="27447" extrusionOk="0">
                  <a:moveTo>
                    <a:pt x="1" y="0"/>
                  </a:moveTo>
                  <a:lnTo>
                    <a:pt x="1" y="27447"/>
                  </a:lnTo>
                  <a:lnTo>
                    <a:pt x="3767" y="27447"/>
                  </a:lnTo>
                  <a:lnTo>
                    <a:pt x="376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2" name="Google Shape;922;p28"/>
          <p:cNvGrpSpPr/>
          <p:nvPr/>
        </p:nvGrpSpPr>
        <p:grpSpPr>
          <a:xfrm rot="-5400000">
            <a:off x="7602008" y="1956"/>
            <a:ext cx="641374" cy="417696"/>
            <a:chOff x="5201720" y="3979318"/>
            <a:chExt cx="752080" cy="489793"/>
          </a:xfrm>
        </p:grpSpPr>
        <p:sp>
          <p:nvSpPr>
            <p:cNvPr id="923" name="Google Shape;923;p28"/>
            <p:cNvSpPr/>
            <p:nvPr/>
          </p:nvSpPr>
          <p:spPr>
            <a:xfrm>
              <a:off x="5201720" y="3979318"/>
              <a:ext cx="43280" cy="41927"/>
            </a:xfrm>
            <a:custGeom>
              <a:avLst/>
              <a:gdLst/>
              <a:ahLst/>
              <a:cxnLst/>
              <a:rect l="l" t="t" r="r" b="b"/>
              <a:pathLst>
                <a:path w="990" h="959" extrusionOk="0">
                  <a:moveTo>
                    <a:pt x="511" y="1"/>
                  </a:moveTo>
                  <a:cubicBezTo>
                    <a:pt x="224" y="1"/>
                    <a:pt x="1" y="192"/>
                    <a:pt x="1" y="479"/>
                  </a:cubicBezTo>
                  <a:cubicBezTo>
                    <a:pt x="1" y="735"/>
                    <a:pt x="224" y="958"/>
                    <a:pt x="511" y="958"/>
                  </a:cubicBezTo>
                  <a:cubicBezTo>
                    <a:pt x="767" y="958"/>
                    <a:pt x="990" y="735"/>
                    <a:pt x="990" y="479"/>
                  </a:cubicBezTo>
                  <a:cubicBezTo>
                    <a:pt x="990" y="192"/>
                    <a:pt x="767"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28"/>
            <p:cNvSpPr/>
            <p:nvPr/>
          </p:nvSpPr>
          <p:spPr>
            <a:xfrm>
              <a:off x="5438934" y="3979318"/>
              <a:ext cx="41881" cy="41927"/>
            </a:xfrm>
            <a:custGeom>
              <a:avLst/>
              <a:gdLst/>
              <a:ahLst/>
              <a:cxnLst/>
              <a:rect l="l" t="t" r="r" b="b"/>
              <a:pathLst>
                <a:path w="958" h="959" extrusionOk="0">
                  <a:moveTo>
                    <a:pt x="479" y="1"/>
                  </a:moveTo>
                  <a:cubicBezTo>
                    <a:pt x="223" y="1"/>
                    <a:pt x="0" y="192"/>
                    <a:pt x="0" y="479"/>
                  </a:cubicBezTo>
                  <a:cubicBezTo>
                    <a:pt x="0" y="735"/>
                    <a:pt x="223" y="958"/>
                    <a:pt x="479" y="958"/>
                  </a:cubicBezTo>
                  <a:cubicBezTo>
                    <a:pt x="766" y="958"/>
                    <a:pt x="957" y="735"/>
                    <a:pt x="957" y="479"/>
                  </a:cubicBezTo>
                  <a:cubicBezTo>
                    <a:pt x="957" y="192"/>
                    <a:pt x="766"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8"/>
            <p:cNvSpPr/>
            <p:nvPr/>
          </p:nvSpPr>
          <p:spPr>
            <a:xfrm>
              <a:off x="5674705" y="3979318"/>
              <a:ext cx="43280" cy="41927"/>
            </a:xfrm>
            <a:custGeom>
              <a:avLst/>
              <a:gdLst/>
              <a:ahLst/>
              <a:cxnLst/>
              <a:rect l="l" t="t" r="r" b="b"/>
              <a:pathLst>
                <a:path w="990" h="959" extrusionOk="0">
                  <a:moveTo>
                    <a:pt x="511" y="1"/>
                  </a:moveTo>
                  <a:cubicBezTo>
                    <a:pt x="224" y="1"/>
                    <a:pt x="1" y="192"/>
                    <a:pt x="1" y="479"/>
                  </a:cubicBezTo>
                  <a:cubicBezTo>
                    <a:pt x="1" y="735"/>
                    <a:pt x="224" y="958"/>
                    <a:pt x="511" y="958"/>
                  </a:cubicBezTo>
                  <a:cubicBezTo>
                    <a:pt x="766" y="958"/>
                    <a:pt x="990" y="735"/>
                    <a:pt x="990" y="479"/>
                  </a:cubicBezTo>
                  <a:cubicBezTo>
                    <a:pt x="990" y="192"/>
                    <a:pt x="766"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8"/>
            <p:cNvSpPr/>
            <p:nvPr/>
          </p:nvSpPr>
          <p:spPr>
            <a:xfrm>
              <a:off x="5911875" y="3979318"/>
              <a:ext cx="41925" cy="41927"/>
            </a:xfrm>
            <a:custGeom>
              <a:avLst/>
              <a:gdLst/>
              <a:ahLst/>
              <a:cxnLst/>
              <a:rect l="l" t="t" r="r" b="b"/>
              <a:pathLst>
                <a:path w="959" h="959" extrusionOk="0">
                  <a:moveTo>
                    <a:pt x="480" y="1"/>
                  </a:moveTo>
                  <a:cubicBezTo>
                    <a:pt x="224" y="1"/>
                    <a:pt x="1" y="192"/>
                    <a:pt x="1" y="479"/>
                  </a:cubicBezTo>
                  <a:cubicBezTo>
                    <a:pt x="1" y="735"/>
                    <a:pt x="224" y="958"/>
                    <a:pt x="480" y="958"/>
                  </a:cubicBezTo>
                  <a:cubicBezTo>
                    <a:pt x="735" y="958"/>
                    <a:pt x="958" y="735"/>
                    <a:pt x="958" y="479"/>
                  </a:cubicBezTo>
                  <a:cubicBezTo>
                    <a:pt x="958" y="192"/>
                    <a:pt x="735" y="1"/>
                    <a:pt x="480"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28"/>
            <p:cNvSpPr/>
            <p:nvPr/>
          </p:nvSpPr>
          <p:spPr>
            <a:xfrm>
              <a:off x="5201720" y="4127222"/>
              <a:ext cx="43280" cy="43283"/>
            </a:xfrm>
            <a:custGeom>
              <a:avLst/>
              <a:gdLst/>
              <a:ahLst/>
              <a:cxnLst/>
              <a:rect l="l" t="t" r="r" b="b"/>
              <a:pathLst>
                <a:path w="990" h="990" extrusionOk="0">
                  <a:moveTo>
                    <a:pt x="511" y="1"/>
                  </a:moveTo>
                  <a:cubicBezTo>
                    <a:pt x="224" y="1"/>
                    <a:pt x="1" y="224"/>
                    <a:pt x="1" y="511"/>
                  </a:cubicBezTo>
                  <a:cubicBezTo>
                    <a:pt x="1" y="767"/>
                    <a:pt x="224" y="990"/>
                    <a:pt x="511" y="990"/>
                  </a:cubicBezTo>
                  <a:cubicBezTo>
                    <a:pt x="767" y="990"/>
                    <a:pt x="990" y="767"/>
                    <a:pt x="990" y="511"/>
                  </a:cubicBezTo>
                  <a:cubicBezTo>
                    <a:pt x="990" y="224"/>
                    <a:pt x="767"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28"/>
            <p:cNvSpPr/>
            <p:nvPr/>
          </p:nvSpPr>
          <p:spPr>
            <a:xfrm>
              <a:off x="5438934" y="4127222"/>
              <a:ext cx="41881" cy="43283"/>
            </a:xfrm>
            <a:custGeom>
              <a:avLst/>
              <a:gdLst/>
              <a:ahLst/>
              <a:cxnLst/>
              <a:rect l="l" t="t" r="r" b="b"/>
              <a:pathLst>
                <a:path w="958" h="990" extrusionOk="0">
                  <a:moveTo>
                    <a:pt x="479" y="1"/>
                  </a:moveTo>
                  <a:cubicBezTo>
                    <a:pt x="223" y="1"/>
                    <a:pt x="0" y="224"/>
                    <a:pt x="0" y="511"/>
                  </a:cubicBezTo>
                  <a:cubicBezTo>
                    <a:pt x="0" y="767"/>
                    <a:pt x="223" y="990"/>
                    <a:pt x="479" y="990"/>
                  </a:cubicBezTo>
                  <a:cubicBezTo>
                    <a:pt x="766" y="990"/>
                    <a:pt x="957" y="767"/>
                    <a:pt x="957" y="511"/>
                  </a:cubicBezTo>
                  <a:cubicBezTo>
                    <a:pt x="957" y="224"/>
                    <a:pt x="766"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28"/>
            <p:cNvSpPr/>
            <p:nvPr/>
          </p:nvSpPr>
          <p:spPr>
            <a:xfrm>
              <a:off x="5674705" y="4127222"/>
              <a:ext cx="43280" cy="43283"/>
            </a:xfrm>
            <a:custGeom>
              <a:avLst/>
              <a:gdLst/>
              <a:ahLst/>
              <a:cxnLst/>
              <a:rect l="l" t="t" r="r" b="b"/>
              <a:pathLst>
                <a:path w="990" h="990" extrusionOk="0">
                  <a:moveTo>
                    <a:pt x="511" y="1"/>
                  </a:moveTo>
                  <a:cubicBezTo>
                    <a:pt x="224" y="1"/>
                    <a:pt x="1" y="224"/>
                    <a:pt x="1" y="511"/>
                  </a:cubicBezTo>
                  <a:cubicBezTo>
                    <a:pt x="1" y="767"/>
                    <a:pt x="224" y="990"/>
                    <a:pt x="511" y="990"/>
                  </a:cubicBezTo>
                  <a:cubicBezTo>
                    <a:pt x="766" y="990"/>
                    <a:pt x="990" y="767"/>
                    <a:pt x="990" y="511"/>
                  </a:cubicBezTo>
                  <a:cubicBezTo>
                    <a:pt x="990" y="224"/>
                    <a:pt x="766"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8"/>
            <p:cNvSpPr/>
            <p:nvPr/>
          </p:nvSpPr>
          <p:spPr>
            <a:xfrm>
              <a:off x="5911875" y="4127222"/>
              <a:ext cx="41925" cy="43283"/>
            </a:xfrm>
            <a:custGeom>
              <a:avLst/>
              <a:gdLst/>
              <a:ahLst/>
              <a:cxnLst/>
              <a:rect l="l" t="t" r="r" b="b"/>
              <a:pathLst>
                <a:path w="959" h="990" extrusionOk="0">
                  <a:moveTo>
                    <a:pt x="480" y="1"/>
                  </a:moveTo>
                  <a:cubicBezTo>
                    <a:pt x="224" y="1"/>
                    <a:pt x="1" y="224"/>
                    <a:pt x="1" y="511"/>
                  </a:cubicBezTo>
                  <a:cubicBezTo>
                    <a:pt x="1" y="767"/>
                    <a:pt x="224" y="990"/>
                    <a:pt x="480" y="990"/>
                  </a:cubicBezTo>
                  <a:cubicBezTo>
                    <a:pt x="735" y="990"/>
                    <a:pt x="958" y="767"/>
                    <a:pt x="958" y="511"/>
                  </a:cubicBezTo>
                  <a:cubicBezTo>
                    <a:pt x="958" y="224"/>
                    <a:pt x="735" y="1"/>
                    <a:pt x="480"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8"/>
            <p:cNvSpPr/>
            <p:nvPr/>
          </p:nvSpPr>
          <p:spPr>
            <a:xfrm>
              <a:off x="5201720" y="4276525"/>
              <a:ext cx="43280" cy="43283"/>
            </a:xfrm>
            <a:custGeom>
              <a:avLst/>
              <a:gdLst/>
              <a:ahLst/>
              <a:cxnLst/>
              <a:rect l="l" t="t" r="r" b="b"/>
              <a:pathLst>
                <a:path w="990" h="990" extrusionOk="0">
                  <a:moveTo>
                    <a:pt x="511" y="0"/>
                  </a:moveTo>
                  <a:cubicBezTo>
                    <a:pt x="224" y="0"/>
                    <a:pt x="1" y="224"/>
                    <a:pt x="1" y="511"/>
                  </a:cubicBezTo>
                  <a:cubicBezTo>
                    <a:pt x="1" y="766"/>
                    <a:pt x="224" y="990"/>
                    <a:pt x="511" y="990"/>
                  </a:cubicBezTo>
                  <a:cubicBezTo>
                    <a:pt x="767" y="990"/>
                    <a:pt x="990" y="766"/>
                    <a:pt x="990" y="511"/>
                  </a:cubicBezTo>
                  <a:cubicBezTo>
                    <a:pt x="990" y="224"/>
                    <a:pt x="767"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8"/>
            <p:cNvSpPr/>
            <p:nvPr/>
          </p:nvSpPr>
          <p:spPr>
            <a:xfrm>
              <a:off x="5438934" y="4276525"/>
              <a:ext cx="41881" cy="43283"/>
            </a:xfrm>
            <a:custGeom>
              <a:avLst/>
              <a:gdLst/>
              <a:ahLst/>
              <a:cxnLst/>
              <a:rect l="l" t="t" r="r" b="b"/>
              <a:pathLst>
                <a:path w="958" h="990" extrusionOk="0">
                  <a:moveTo>
                    <a:pt x="479" y="0"/>
                  </a:moveTo>
                  <a:cubicBezTo>
                    <a:pt x="223" y="0"/>
                    <a:pt x="0" y="224"/>
                    <a:pt x="0" y="511"/>
                  </a:cubicBezTo>
                  <a:cubicBezTo>
                    <a:pt x="0" y="766"/>
                    <a:pt x="223" y="990"/>
                    <a:pt x="479" y="990"/>
                  </a:cubicBezTo>
                  <a:cubicBezTo>
                    <a:pt x="766" y="990"/>
                    <a:pt x="957" y="766"/>
                    <a:pt x="957" y="511"/>
                  </a:cubicBezTo>
                  <a:cubicBezTo>
                    <a:pt x="957" y="224"/>
                    <a:pt x="766"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8"/>
            <p:cNvSpPr/>
            <p:nvPr/>
          </p:nvSpPr>
          <p:spPr>
            <a:xfrm>
              <a:off x="5674705" y="4276525"/>
              <a:ext cx="43280" cy="43283"/>
            </a:xfrm>
            <a:custGeom>
              <a:avLst/>
              <a:gdLst/>
              <a:ahLst/>
              <a:cxnLst/>
              <a:rect l="l" t="t" r="r" b="b"/>
              <a:pathLst>
                <a:path w="990" h="990" extrusionOk="0">
                  <a:moveTo>
                    <a:pt x="511" y="0"/>
                  </a:moveTo>
                  <a:cubicBezTo>
                    <a:pt x="224" y="0"/>
                    <a:pt x="1" y="224"/>
                    <a:pt x="1" y="511"/>
                  </a:cubicBezTo>
                  <a:cubicBezTo>
                    <a:pt x="1" y="766"/>
                    <a:pt x="224" y="990"/>
                    <a:pt x="511" y="990"/>
                  </a:cubicBezTo>
                  <a:cubicBezTo>
                    <a:pt x="766" y="990"/>
                    <a:pt x="990" y="766"/>
                    <a:pt x="990" y="511"/>
                  </a:cubicBezTo>
                  <a:cubicBezTo>
                    <a:pt x="990" y="224"/>
                    <a:pt x="766"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28"/>
            <p:cNvSpPr/>
            <p:nvPr/>
          </p:nvSpPr>
          <p:spPr>
            <a:xfrm>
              <a:off x="5911875" y="4276525"/>
              <a:ext cx="41925" cy="43283"/>
            </a:xfrm>
            <a:custGeom>
              <a:avLst/>
              <a:gdLst/>
              <a:ahLst/>
              <a:cxnLst/>
              <a:rect l="l" t="t" r="r" b="b"/>
              <a:pathLst>
                <a:path w="959" h="990" extrusionOk="0">
                  <a:moveTo>
                    <a:pt x="480" y="0"/>
                  </a:moveTo>
                  <a:cubicBezTo>
                    <a:pt x="224" y="0"/>
                    <a:pt x="1" y="224"/>
                    <a:pt x="1" y="511"/>
                  </a:cubicBezTo>
                  <a:cubicBezTo>
                    <a:pt x="1" y="766"/>
                    <a:pt x="224" y="990"/>
                    <a:pt x="480" y="990"/>
                  </a:cubicBezTo>
                  <a:cubicBezTo>
                    <a:pt x="735" y="990"/>
                    <a:pt x="958" y="766"/>
                    <a:pt x="958" y="511"/>
                  </a:cubicBezTo>
                  <a:cubicBezTo>
                    <a:pt x="958" y="224"/>
                    <a:pt x="735" y="0"/>
                    <a:pt x="480"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28"/>
            <p:cNvSpPr/>
            <p:nvPr/>
          </p:nvSpPr>
          <p:spPr>
            <a:xfrm>
              <a:off x="5201720" y="4425828"/>
              <a:ext cx="43280" cy="43283"/>
            </a:xfrm>
            <a:custGeom>
              <a:avLst/>
              <a:gdLst/>
              <a:ahLst/>
              <a:cxnLst/>
              <a:rect l="l" t="t" r="r" b="b"/>
              <a:pathLst>
                <a:path w="990" h="990" extrusionOk="0">
                  <a:moveTo>
                    <a:pt x="511" y="0"/>
                  </a:moveTo>
                  <a:cubicBezTo>
                    <a:pt x="224" y="0"/>
                    <a:pt x="1" y="224"/>
                    <a:pt x="1" y="479"/>
                  </a:cubicBezTo>
                  <a:cubicBezTo>
                    <a:pt x="1" y="766"/>
                    <a:pt x="224" y="990"/>
                    <a:pt x="511" y="990"/>
                  </a:cubicBezTo>
                  <a:cubicBezTo>
                    <a:pt x="767" y="990"/>
                    <a:pt x="990" y="766"/>
                    <a:pt x="990" y="479"/>
                  </a:cubicBezTo>
                  <a:cubicBezTo>
                    <a:pt x="990" y="224"/>
                    <a:pt x="767"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8"/>
            <p:cNvSpPr/>
            <p:nvPr/>
          </p:nvSpPr>
          <p:spPr>
            <a:xfrm>
              <a:off x="5438934" y="4425828"/>
              <a:ext cx="41881" cy="43283"/>
            </a:xfrm>
            <a:custGeom>
              <a:avLst/>
              <a:gdLst/>
              <a:ahLst/>
              <a:cxnLst/>
              <a:rect l="l" t="t" r="r" b="b"/>
              <a:pathLst>
                <a:path w="958" h="990" extrusionOk="0">
                  <a:moveTo>
                    <a:pt x="479" y="0"/>
                  </a:moveTo>
                  <a:cubicBezTo>
                    <a:pt x="223" y="0"/>
                    <a:pt x="0" y="224"/>
                    <a:pt x="0" y="479"/>
                  </a:cubicBezTo>
                  <a:cubicBezTo>
                    <a:pt x="0" y="766"/>
                    <a:pt x="223" y="990"/>
                    <a:pt x="479" y="990"/>
                  </a:cubicBezTo>
                  <a:cubicBezTo>
                    <a:pt x="766" y="990"/>
                    <a:pt x="957" y="766"/>
                    <a:pt x="957" y="479"/>
                  </a:cubicBezTo>
                  <a:cubicBezTo>
                    <a:pt x="957" y="224"/>
                    <a:pt x="766"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8"/>
            <p:cNvSpPr/>
            <p:nvPr/>
          </p:nvSpPr>
          <p:spPr>
            <a:xfrm>
              <a:off x="5674705" y="4425828"/>
              <a:ext cx="43280" cy="43283"/>
            </a:xfrm>
            <a:custGeom>
              <a:avLst/>
              <a:gdLst/>
              <a:ahLst/>
              <a:cxnLst/>
              <a:rect l="l" t="t" r="r" b="b"/>
              <a:pathLst>
                <a:path w="990" h="990" extrusionOk="0">
                  <a:moveTo>
                    <a:pt x="511" y="0"/>
                  </a:moveTo>
                  <a:cubicBezTo>
                    <a:pt x="224" y="0"/>
                    <a:pt x="1" y="224"/>
                    <a:pt x="1" y="479"/>
                  </a:cubicBezTo>
                  <a:cubicBezTo>
                    <a:pt x="1" y="766"/>
                    <a:pt x="224" y="990"/>
                    <a:pt x="511" y="990"/>
                  </a:cubicBezTo>
                  <a:cubicBezTo>
                    <a:pt x="766" y="990"/>
                    <a:pt x="990" y="766"/>
                    <a:pt x="990" y="479"/>
                  </a:cubicBezTo>
                  <a:cubicBezTo>
                    <a:pt x="990" y="224"/>
                    <a:pt x="766"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8"/>
            <p:cNvSpPr/>
            <p:nvPr/>
          </p:nvSpPr>
          <p:spPr>
            <a:xfrm>
              <a:off x="5911875" y="4425828"/>
              <a:ext cx="41925" cy="43283"/>
            </a:xfrm>
            <a:custGeom>
              <a:avLst/>
              <a:gdLst/>
              <a:ahLst/>
              <a:cxnLst/>
              <a:rect l="l" t="t" r="r" b="b"/>
              <a:pathLst>
                <a:path w="959" h="990" extrusionOk="0">
                  <a:moveTo>
                    <a:pt x="480" y="0"/>
                  </a:moveTo>
                  <a:cubicBezTo>
                    <a:pt x="224" y="0"/>
                    <a:pt x="1" y="224"/>
                    <a:pt x="1" y="479"/>
                  </a:cubicBezTo>
                  <a:cubicBezTo>
                    <a:pt x="1" y="766"/>
                    <a:pt x="224" y="990"/>
                    <a:pt x="480" y="990"/>
                  </a:cubicBezTo>
                  <a:cubicBezTo>
                    <a:pt x="735" y="990"/>
                    <a:pt x="958" y="766"/>
                    <a:pt x="958" y="479"/>
                  </a:cubicBezTo>
                  <a:cubicBezTo>
                    <a:pt x="958" y="224"/>
                    <a:pt x="735" y="0"/>
                    <a:pt x="480"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kcground 3">
  <p:cSld name="CUSTOM_16">
    <p:spTree>
      <p:nvGrpSpPr>
        <p:cNvPr id="1" name="Shape 939"/>
        <p:cNvGrpSpPr/>
        <p:nvPr/>
      </p:nvGrpSpPr>
      <p:grpSpPr>
        <a:xfrm>
          <a:off x="0" y="0"/>
          <a:ext cx="0" cy="0"/>
          <a:chOff x="0" y="0"/>
          <a:chExt cx="0" cy="0"/>
        </a:xfrm>
      </p:grpSpPr>
      <p:grpSp>
        <p:nvGrpSpPr>
          <p:cNvPr id="940" name="Google Shape;940;p29"/>
          <p:cNvGrpSpPr/>
          <p:nvPr/>
        </p:nvGrpSpPr>
        <p:grpSpPr>
          <a:xfrm flipH="1">
            <a:off x="8086976" y="3954024"/>
            <a:ext cx="1272868" cy="1705629"/>
            <a:chOff x="4413550" y="4306805"/>
            <a:chExt cx="977400" cy="1309705"/>
          </a:xfrm>
        </p:grpSpPr>
        <p:sp>
          <p:nvSpPr>
            <p:cNvPr id="941" name="Google Shape;941;p29"/>
            <p:cNvSpPr/>
            <p:nvPr/>
          </p:nvSpPr>
          <p:spPr>
            <a:xfrm>
              <a:off x="4413550" y="4639911"/>
              <a:ext cx="977400" cy="976600"/>
            </a:xfrm>
            <a:custGeom>
              <a:avLst/>
              <a:gdLst/>
              <a:ahLst/>
              <a:cxnLst/>
              <a:rect l="l" t="t" r="r" b="b"/>
              <a:pathLst>
                <a:path w="39096" h="39064" extrusionOk="0">
                  <a:moveTo>
                    <a:pt x="19532" y="1"/>
                  </a:moveTo>
                  <a:cubicBezTo>
                    <a:pt x="8745" y="1"/>
                    <a:pt x="1" y="8745"/>
                    <a:pt x="1" y="19532"/>
                  </a:cubicBezTo>
                  <a:cubicBezTo>
                    <a:pt x="1" y="30319"/>
                    <a:pt x="8745" y="39064"/>
                    <a:pt x="19532" y="39064"/>
                  </a:cubicBezTo>
                  <a:cubicBezTo>
                    <a:pt x="30351" y="39064"/>
                    <a:pt x="39096" y="30319"/>
                    <a:pt x="39096" y="19532"/>
                  </a:cubicBezTo>
                  <a:cubicBezTo>
                    <a:pt x="39096" y="8745"/>
                    <a:pt x="30351" y="1"/>
                    <a:pt x="195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29"/>
            <p:cNvSpPr/>
            <p:nvPr/>
          </p:nvSpPr>
          <p:spPr>
            <a:xfrm>
              <a:off x="4572869" y="4306805"/>
              <a:ext cx="93375" cy="976633"/>
            </a:xfrm>
            <a:custGeom>
              <a:avLst/>
              <a:gdLst/>
              <a:ahLst/>
              <a:cxnLst/>
              <a:rect l="l" t="t" r="r" b="b"/>
              <a:pathLst>
                <a:path w="3735" h="27447" extrusionOk="0">
                  <a:moveTo>
                    <a:pt x="0" y="0"/>
                  </a:moveTo>
                  <a:lnTo>
                    <a:pt x="0" y="27447"/>
                  </a:lnTo>
                  <a:lnTo>
                    <a:pt x="3734" y="27447"/>
                  </a:lnTo>
                  <a:lnTo>
                    <a:pt x="37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29"/>
            <p:cNvSpPr/>
            <p:nvPr/>
          </p:nvSpPr>
          <p:spPr>
            <a:xfrm>
              <a:off x="4781099" y="4306805"/>
              <a:ext cx="94175" cy="976633"/>
            </a:xfrm>
            <a:custGeom>
              <a:avLst/>
              <a:gdLst/>
              <a:ahLst/>
              <a:cxnLst/>
              <a:rect l="l" t="t" r="r" b="b"/>
              <a:pathLst>
                <a:path w="3767" h="27447" extrusionOk="0">
                  <a:moveTo>
                    <a:pt x="1" y="0"/>
                  </a:moveTo>
                  <a:lnTo>
                    <a:pt x="1" y="27447"/>
                  </a:lnTo>
                  <a:lnTo>
                    <a:pt x="3767" y="27447"/>
                  </a:lnTo>
                  <a:lnTo>
                    <a:pt x="37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4" name="Google Shape;944;p29"/>
          <p:cNvSpPr/>
          <p:nvPr/>
        </p:nvSpPr>
        <p:spPr>
          <a:xfrm>
            <a:off x="-430028" y="4006827"/>
            <a:ext cx="1272868" cy="1271826"/>
          </a:xfrm>
          <a:custGeom>
            <a:avLst/>
            <a:gdLst/>
            <a:ahLst/>
            <a:cxnLst/>
            <a:rect l="l" t="t" r="r" b="b"/>
            <a:pathLst>
              <a:path w="39096" h="39064" extrusionOk="0">
                <a:moveTo>
                  <a:pt x="19532" y="1"/>
                </a:moveTo>
                <a:cubicBezTo>
                  <a:pt x="8745" y="1"/>
                  <a:pt x="1" y="8745"/>
                  <a:pt x="1" y="19532"/>
                </a:cubicBezTo>
                <a:cubicBezTo>
                  <a:pt x="1" y="30319"/>
                  <a:pt x="8745" y="39064"/>
                  <a:pt x="19532" y="39064"/>
                </a:cubicBezTo>
                <a:cubicBezTo>
                  <a:pt x="30351" y="39064"/>
                  <a:pt x="39096" y="30319"/>
                  <a:pt x="39096" y="19532"/>
                </a:cubicBezTo>
                <a:cubicBezTo>
                  <a:pt x="39096" y="8745"/>
                  <a:pt x="30351" y="1"/>
                  <a:pt x="195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5" name="Google Shape;945;p29"/>
          <p:cNvGrpSpPr/>
          <p:nvPr/>
        </p:nvGrpSpPr>
        <p:grpSpPr>
          <a:xfrm rot="10800000">
            <a:off x="562609" y="4327611"/>
            <a:ext cx="641374" cy="417696"/>
            <a:chOff x="5201720" y="3979318"/>
            <a:chExt cx="752080" cy="489793"/>
          </a:xfrm>
        </p:grpSpPr>
        <p:sp>
          <p:nvSpPr>
            <p:cNvPr id="946" name="Google Shape;946;p29"/>
            <p:cNvSpPr/>
            <p:nvPr/>
          </p:nvSpPr>
          <p:spPr>
            <a:xfrm>
              <a:off x="5201720" y="3979318"/>
              <a:ext cx="43280" cy="41927"/>
            </a:xfrm>
            <a:custGeom>
              <a:avLst/>
              <a:gdLst/>
              <a:ahLst/>
              <a:cxnLst/>
              <a:rect l="l" t="t" r="r" b="b"/>
              <a:pathLst>
                <a:path w="990" h="959" extrusionOk="0">
                  <a:moveTo>
                    <a:pt x="511" y="1"/>
                  </a:moveTo>
                  <a:cubicBezTo>
                    <a:pt x="224" y="1"/>
                    <a:pt x="1" y="192"/>
                    <a:pt x="1" y="479"/>
                  </a:cubicBezTo>
                  <a:cubicBezTo>
                    <a:pt x="1" y="735"/>
                    <a:pt x="224" y="958"/>
                    <a:pt x="511" y="958"/>
                  </a:cubicBezTo>
                  <a:cubicBezTo>
                    <a:pt x="767" y="958"/>
                    <a:pt x="990" y="735"/>
                    <a:pt x="990" y="479"/>
                  </a:cubicBezTo>
                  <a:cubicBezTo>
                    <a:pt x="990" y="192"/>
                    <a:pt x="767"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29"/>
            <p:cNvSpPr/>
            <p:nvPr/>
          </p:nvSpPr>
          <p:spPr>
            <a:xfrm>
              <a:off x="5438934" y="3979318"/>
              <a:ext cx="41881" cy="41927"/>
            </a:xfrm>
            <a:custGeom>
              <a:avLst/>
              <a:gdLst/>
              <a:ahLst/>
              <a:cxnLst/>
              <a:rect l="l" t="t" r="r" b="b"/>
              <a:pathLst>
                <a:path w="958" h="959" extrusionOk="0">
                  <a:moveTo>
                    <a:pt x="479" y="1"/>
                  </a:moveTo>
                  <a:cubicBezTo>
                    <a:pt x="223" y="1"/>
                    <a:pt x="0" y="192"/>
                    <a:pt x="0" y="479"/>
                  </a:cubicBezTo>
                  <a:cubicBezTo>
                    <a:pt x="0" y="735"/>
                    <a:pt x="223" y="958"/>
                    <a:pt x="479" y="958"/>
                  </a:cubicBezTo>
                  <a:cubicBezTo>
                    <a:pt x="766" y="958"/>
                    <a:pt x="957" y="735"/>
                    <a:pt x="957" y="479"/>
                  </a:cubicBezTo>
                  <a:cubicBezTo>
                    <a:pt x="957" y="192"/>
                    <a:pt x="766"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29"/>
            <p:cNvSpPr/>
            <p:nvPr/>
          </p:nvSpPr>
          <p:spPr>
            <a:xfrm>
              <a:off x="5674705" y="3979318"/>
              <a:ext cx="43280" cy="41927"/>
            </a:xfrm>
            <a:custGeom>
              <a:avLst/>
              <a:gdLst/>
              <a:ahLst/>
              <a:cxnLst/>
              <a:rect l="l" t="t" r="r" b="b"/>
              <a:pathLst>
                <a:path w="990" h="959" extrusionOk="0">
                  <a:moveTo>
                    <a:pt x="511" y="1"/>
                  </a:moveTo>
                  <a:cubicBezTo>
                    <a:pt x="224" y="1"/>
                    <a:pt x="1" y="192"/>
                    <a:pt x="1" y="479"/>
                  </a:cubicBezTo>
                  <a:cubicBezTo>
                    <a:pt x="1" y="735"/>
                    <a:pt x="224" y="958"/>
                    <a:pt x="511" y="958"/>
                  </a:cubicBezTo>
                  <a:cubicBezTo>
                    <a:pt x="766" y="958"/>
                    <a:pt x="990" y="735"/>
                    <a:pt x="990" y="479"/>
                  </a:cubicBezTo>
                  <a:cubicBezTo>
                    <a:pt x="990" y="192"/>
                    <a:pt x="766"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29"/>
            <p:cNvSpPr/>
            <p:nvPr/>
          </p:nvSpPr>
          <p:spPr>
            <a:xfrm>
              <a:off x="5911875" y="3979318"/>
              <a:ext cx="41925" cy="41927"/>
            </a:xfrm>
            <a:custGeom>
              <a:avLst/>
              <a:gdLst/>
              <a:ahLst/>
              <a:cxnLst/>
              <a:rect l="l" t="t" r="r" b="b"/>
              <a:pathLst>
                <a:path w="959" h="959" extrusionOk="0">
                  <a:moveTo>
                    <a:pt x="480" y="1"/>
                  </a:moveTo>
                  <a:cubicBezTo>
                    <a:pt x="224" y="1"/>
                    <a:pt x="1" y="192"/>
                    <a:pt x="1" y="479"/>
                  </a:cubicBezTo>
                  <a:cubicBezTo>
                    <a:pt x="1" y="735"/>
                    <a:pt x="224" y="958"/>
                    <a:pt x="480" y="958"/>
                  </a:cubicBezTo>
                  <a:cubicBezTo>
                    <a:pt x="735" y="958"/>
                    <a:pt x="958" y="735"/>
                    <a:pt x="958" y="479"/>
                  </a:cubicBezTo>
                  <a:cubicBezTo>
                    <a:pt x="958" y="192"/>
                    <a:pt x="735" y="1"/>
                    <a:pt x="480"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29"/>
            <p:cNvSpPr/>
            <p:nvPr/>
          </p:nvSpPr>
          <p:spPr>
            <a:xfrm>
              <a:off x="5201720" y="4127222"/>
              <a:ext cx="43280" cy="43283"/>
            </a:xfrm>
            <a:custGeom>
              <a:avLst/>
              <a:gdLst/>
              <a:ahLst/>
              <a:cxnLst/>
              <a:rect l="l" t="t" r="r" b="b"/>
              <a:pathLst>
                <a:path w="990" h="990" extrusionOk="0">
                  <a:moveTo>
                    <a:pt x="511" y="1"/>
                  </a:moveTo>
                  <a:cubicBezTo>
                    <a:pt x="224" y="1"/>
                    <a:pt x="1" y="224"/>
                    <a:pt x="1" y="511"/>
                  </a:cubicBezTo>
                  <a:cubicBezTo>
                    <a:pt x="1" y="767"/>
                    <a:pt x="224" y="990"/>
                    <a:pt x="511" y="990"/>
                  </a:cubicBezTo>
                  <a:cubicBezTo>
                    <a:pt x="767" y="990"/>
                    <a:pt x="990" y="767"/>
                    <a:pt x="990" y="511"/>
                  </a:cubicBezTo>
                  <a:cubicBezTo>
                    <a:pt x="990" y="224"/>
                    <a:pt x="767"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29"/>
            <p:cNvSpPr/>
            <p:nvPr/>
          </p:nvSpPr>
          <p:spPr>
            <a:xfrm>
              <a:off x="5438934" y="4127222"/>
              <a:ext cx="41881" cy="43283"/>
            </a:xfrm>
            <a:custGeom>
              <a:avLst/>
              <a:gdLst/>
              <a:ahLst/>
              <a:cxnLst/>
              <a:rect l="l" t="t" r="r" b="b"/>
              <a:pathLst>
                <a:path w="958" h="990" extrusionOk="0">
                  <a:moveTo>
                    <a:pt x="479" y="1"/>
                  </a:moveTo>
                  <a:cubicBezTo>
                    <a:pt x="223" y="1"/>
                    <a:pt x="0" y="224"/>
                    <a:pt x="0" y="511"/>
                  </a:cubicBezTo>
                  <a:cubicBezTo>
                    <a:pt x="0" y="767"/>
                    <a:pt x="223" y="990"/>
                    <a:pt x="479" y="990"/>
                  </a:cubicBezTo>
                  <a:cubicBezTo>
                    <a:pt x="766" y="990"/>
                    <a:pt x="957" y="767"/>
                    <a:pt x="957" y="511"/>
                  </a:cubicBezTo>
                  <a:cubicBezTo>
                    <a:pt x="957" y="224"/>
                    <a:pt x="766"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29"/>
            <p:cNvSpPr/>
            <p:nvPr/>
          </p:nvSpPr>
          <p:spPr>
            <a:xfrm>
              <a:off x="5674705" y="4127222"/>
              <a:ext cx="43280" cy="43283"/>
            </a:xfrm>
            <a:custGeom>
              <a:avLst/>
              <a:gdLst/>
              <a:ahLst/>
              <a:cxnLst/>
              <a:rect l="l" t="t" r="r" b="b"/>
              <a:pathLst>
                <a:path w="990" h="990" extrusionOk="0">
                  <a:moveTo>
                    <a:pt x="511" y="1"/>
                  </a:moveTo>
                  <a:cubicBezTo>
                    <a:pt x="224" y="1"/>
                    <a:pt x="1" y="224"/>
                    <a:pt x="1" y="511"/>
                  </a:cubicBezTo>
                  <a:cubicBezTo>
                    <a:pt x="1" y="767"/>
                    <a:pt x="224" y="990"/>
                    <a:pt x="511" y="990"/>
                  </a:cubicBezTo>
                  <a:cubicBezTo>
                    <a:pt x="766" y="990"/>
                    <a:pt x="990" y="767"/>
                    <a:pt x="990" y="511"/>
                  </a:cubicBezTo>
                  <a:cubicBezTo>
                    <a:pt x="990" y="224"/>
                    <a:pt x="766"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29"/>
            <p:cNvSpPr/>
            <p:nvPr/>
          </p:nvSpPr>
          <p:spPr>
            <a:xfrm>
              <a:off x="5911875" y="4127222"/>
              <a:ext cx="41925" cy="43283"/>
            </a:xfrm>
            <a:custGeom>
              <a:avLst/>
              <a:gdLst/>
              <a:ahLst/>
              <a:cxnLst/>
              <a:rect l="l" t="t" r="r" b="b"/>
              <a:pathLst>
                <a:path w="959" h="990" extrusionOk="0">
                  <a:moveTo>
                    <a:pt x="480" y="1"/>
                  </a:moveTo>
                  <a:cubicBezTo>
                    <a:pt x="224" y="1"/>
                    <a:pt x="1" y="224"/>
                    <a:pt x="1" y="511"/>
                  </a:cubicBezTo>
                  <a:cubicBezTo>
                    <a:pt x="1" y="767"/>
                    <a:pt x="224" y="990"/>
                    <a:pt x="480" y="990"/>
                  </a:cubicBezTo>
                  <a:cubicBezTo>
                    <a:pt x="735" y="990"/>
                    <a:pt x="958" y="767"/>
                    <a:pt x="958" y="511"/>
                  </a:cubicBezTo>
                  <a:cubicBezTo>
                    <a:pt x="958" y="224"/>
                    <a:pt x="735" y="1"/>
                    <a:pt x="480"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29"/>
            <p:cNvSpPr/>
            <p:nvPr/>
          </p:nvSpPr>
          <p:spPr>
            <a:xfrm>
              <a:off x="5201720" y="4276525"/>
              <a:ext cx="43280" cy="43283"/>
            </a:xfrm>
            <a:custGeom>
              <a:avLst/>
              <a:gdLst/>
              <a:ahLst/>
              <a:cxnLst/>
              <a:rect l="l" t="t" r="r" b="b"/>
              <a:pathLst>
                <a:path w="990" h="990" extrusionOk="0">
                  <a:moveTo>
                    <a:pt x="511" y="0"/>
                  </a:moveTo>
                  <a:cubicBezTo>
                    <a:pt x="224" y="0"/>
                    <a:pt x="1" y="224"/>
                    <a:pt x="1" y="511"/>
                  </a:cubicBezTo>
                  <a:cubicBezTo>
                    <a:pt x="1" y="766"/>
                    <a:pt x="224" y="990"/>
                    <a:pt x="511" y="990"/>
                  </a:cubicBezTo>
                  <a:cubicBezTo>
                    <a:pt x="767" y="990"/>
                    <a:pt x="990" y="766"/>
                    <a:pt x="990" y="511"/>
                  </a:cubicBezTo>
                  <a:cubicBezTo>
                    <a:pt x="990" y="224"/>
                    <a:pt x="767"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29"/>
            <p:cNvSpPr/>
            <p:nvPr/>
          </p:nvSpPr>
          <p:spPr>
            <a:xfrm>
              <a:off x="5438934" y="4276525"/>
              <a:ext cx="41881" cy="43283"/>
            </a:xfrm>
            <a:custGeom>
              <a:avLst/>
              <a:gdLst/>
              <a:ahLst/>
              <a:cxnLst/>
              <a:rect l="l" t="t" r="r" b="b"/>
              <a:pathLst>
                <a:path w="958" h="990" extrusionOk="0">
                  <a:moveTo>
                    <a:pt x="479" y="0"/>
                  </a:moveTo>
                  <a:cubicBezTo>
                    <a:pt x="223" y="0"/>
                    <a:pt x="0" y="224"/>
                    <a:pt x="0" y="511"/>
                  </a:cubicBezTo>
                  <a:cubicBezTo>
                    <a:pt x="0" y="766"/>
                    <a:pt x="223" y="990"/>
                    <a:pt x="479" y="990"/>
                  </a:cubicBezTo>
                  <a:cubicBezTo>
                    <a:pt x="766" y="990"/>
                    <a:pt x="957" y="766"/>
                    <a:pt x="957" y="511"/>
                  </a:cubicBezTo>
                  <a:cubicBezTo>
                    <a:pt x="957" y="224"/>
                    <a:pt x="766"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29"/>
            <p:cNvSpPr/>
            <p:nvPr/>
          </p:nvSpPr>
          <p:spPr>
            <a:xfrm>
              <a:off x="5674705" y="4276525"/>
              <a:ext cx="43280" cy="43283"/>
            </a:xfrm>
            <a:custGeom>
              <a:avLst/>
              <a:gdLst/>
              <a:ahLst/>
              <a:cxnLst/>
              <a:rect l="l" t="t" r="r" b="b"/>
              <a:pathLst>
                <a:path w="990" h="990" extrusionOk="0">
                  <a:moveTo>
                    <a:pt x="511" y="0"/>
                  </a:moveTo>
                  <a:cubicBezTo>
                    <a:pt x="224" y="0"/>
                    <a:pt x="1" y="224"/>
                    <a:pt x="1" y="511"/>
                  </a:cubicBezTo>
                  <a:cubicBezTo>
                    <a:pt x="1" y="766"/>
                    <a:pt x="224" y="990"/>
                    <a:pt x="511" y="990"/>
                  </a:cubicBezTo>
                  <a:cubicBezTo>
                    <a:pt x="766" y="990"/>
                    <a:pt x="990" y="766"/>
                    <a:pt x="990" y="511"/>
                  </a:cubicBezTo>
                  <a:cubicBezTo>
                    <a:pt x="990" y="224"/>
                    <a:pt x="766"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29"/>
            <p:cNvSpPr/>
            <p:nvPr/>
          </p:nvSpPr>
          <p:spPr>
            <a:xfrm>
              <a:off x="5911875" y="4276525"/>
              <a:ext cx="41925" cy="43283"/>
            </a:xfrm>
            <a:custGeom>
              <a:avLst/>
              <a:gdLst/>
              <a:ahLst/>
              <a:cxnLst/>
              <a:rect l="l" t="t" r="r" b="b"/>
              <a:pathLst>
                <a:path w="959" h="990" extrusionOk="0">
                  <a:moveTo>
                    <a:pt x="480" y="0"/>
                  </a:moveTo>
                  <a:cubicBezTo>
                    <a:pt x="224" y="0"/>
                    <a:pt x="1" y="224"/>
                    <a:pt x="1" y="511"/>
                  </a:cubicBezTo>
                  <a:cubicBezTo>
                    <a:pt x="1" y="766"/>
                    <a:pt x="224" y="990"/>
                    <a:pt x="480" y="990"/>
                  </a:cubicBezTo>
                  <a:cubicBezTo>
                    <a:pt x="735" y="990"/>
                    <a:pt x="958" y="766"/>
                    <a:pt x="958" y="511"/>
                  </a:cubicBezTo>
                  <a:cubicBezTo>
                    <a:pt x="958" y="224"/>
                    <a:pt x="735" y="0"/>
                    <a:pt x="480"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29"/>
            <p:cNvSpPr/>
            <p:nvPr/>
          </p:nvSpPr>
          <p:spPr>
            <a:xfrm>
              <a:off x="5201720" y="4425828"/>
              <a:ext cx="43280" cy="43283"/>
            </a:xfrm>
            <a:custGeom>
              <a:avLst/>
              <a:gdLst/>
              <a:ahLst/>
              <a:cxnLst/>
              <a:rect l="l" t="t" r="r" b="b"/>
              <a:pathLst>
                <a:path w="990" h="990" extrusionOk="0">
                  <a:moveTo>
                    <a:pt x="511" y="0"/>
                  </a:moveTo>
                  <a:cubicBezTo>
                    <a:pt x="224" y="0"/>
                    <a:pt x="1" y="224"/>
                    <a:pt x="1" y="479"/>
                  </a:cubicBezTo>
                  <a:cubicBezTo>
                    <a:pt x="1" y="766"/>
                    <a:pt x="224" y="990"/>
                    <a:pt x="511" y="990"/>
                  </a:cubicBezTo>
                  <a:cubicBezTo>
                    <a:pt x="767" y="990"/>
                    <a:pt x="990" y="766"/>
                    <a:pt x="990" y="479"/>
                  </a:cubicBezTo>
                  <a:cubicBezTo>
                    <a:pt x="990" y="224"/>
                    <a:pt x="767"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29"/>
            <p:cNvSpPr/>
            <p:nvPr/>
          </p:nvSpPr>
          <p:spPr>
            <a:xfrm>
              <a:off x="5438934" y="4425828"/>
              <a:ext cx="41881" cy="43283"/>
            </a:xfrm>
            <a:custGeom>
              <a:avLst/>
              <a:gdLst/>
              <a:ahLst/>
              <a:cxnLst/>
              <a:rect l="l" t="t" r="r" b="b"/>
              <a:pathLst>
                <a:path w="958" h="990" extrusionOk="0">
                  <a:moveTo>
                    <a:pt x="479" y="0"/>
                  </a:moveTo>
                  <a:cubicBezTo>
                    <a:pt x="223" y="0"/>
                    <a:pt x="0" y="224"/>
                    <a:pt x="0" y="479"/>
                  </a:cubicBezTo>
                  <a:cubicBezTo>
                    <a:pt x="0" y="766"/>
                    <a:pt x="223" y="990"/>
                    <a:pt x="479" y="990"/>
                  </a:cubicBezTo>
                  <a:cubicBezTo>
                    <a:pt x="766" y="990"/>
                    <a:pt x="957" y="766"/>
                    <a:pt x="957" y="479"/>
                  </a:cubicBezTo>
                  <a:cubicBezTo>
                    <a:pt x="957" y="224"/>
                    <a:pt x="766"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29"/>
            <p:cNvSpPr/>
            <p:nvPr/>
          </p:nvSpPr>
          <p:spPr>
            <a:xfrm>
              <a:off x="5674705" y="4425828"/>
              <a:ext cx="43280" cy="43283"/>
            </a:xfrm>
            <a:custGeom>
              <a:avLst/>
              <a:gdLst/>
              <a:ahLst/>
              <a:cxnLst/>
              <a:rect l="l" t="t" r="r" b="b"/>
              <a:pathLst>
                <a:path w="990" h="990" extrusionOk="0">
                  <a:moveTo>
                    <a:pt x="511" y="0"/>
                  </a:moveTo>
                  <a:cubicBezTo>
                    <a:pt x="224" y="0"/>
                    <a:pt x="1" y="224"/>
                    <a:pt x="1" y="479"/>
                  </a:cubicBezTo>
                  <a:cubicBezTo>
                    <a:pt x="1" y="766"/>
                    <a:pt x="224" y="990"/>
                    <a:pt x="511" y="990"/>
                  </a:cubicBezTo>
                  <a:cubicBezTo>
                    <a:pt x="766" y="990"/>
                    <a:pt x="990" y="766"/>
                    <a:pt x="990" y="479"/>
                  </a:cubicBezTo>
                  <a:cubicBezTo>
                    <a:pt x="990" y="224"/>
                    <a:pt x="766"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29"/>
            <p:cNvSpPr/>
            <p:nvPr/>
          </p:nvSpPr>
          <p:spPr>
            <a:xfrm>
              <a:off x="5911875" y="4425828"/>
              <a:ext cx="41925" cy="43283"/>
            </a:xfrm>
            <a:custGeom>
              <a:avLst/>
              <a:gdLst/>
              <a:ahLst/>
              <a:cxnLst/>
              <a:rect l="l" t="t" r="r" b="b"/>
              <a:pathLst>
                <a:path w="959" h="990" extrusionOk="0">
                  <a:moveTo>
                    <a:pt x="480" y="0"/>
                  </a:moveTo>
                  <a:cubicBezTo>
                    <a:pt x="224" y="0"/>
                    <a:pt x="1" y="224"/>
                    <a:pt x="1" y="479"/>
                  </a:cubicBezTo>
                  <a:cubicBezTo>
                    <a:pt x="1" y="766"/>
                    <a:pt x="224" y="990"/>
                    <a:pt x="480" y="990"/>
                  </a:cubicBezTo>
                  <a:cubicBezTo>
                    <a:pt x="735" y="990"/>
                    <a:pt x="958" y="766"/>
                    <a:pt x="958" y="479"/>
                  </a:cubicBezTo>
                  <a:cubicBezTo>
                    <a:pt x="958" y="224"/>
                    <a:pt x="735" y="0"/>
                    <a:pt x="480"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2" name="Google Shape;962;p29"/>
          <p:cNvGrpSpPr/>
          <p:nvPr/>
        </p:nvGrpSpPr>
        <p:grpSpPr>
          <a:xfrm rot="-5400000" flipH="1">
            <a:off x="7802033" y="4670511"/>
            <a:ext cx="641374" cy="417696"/>
            <a:chOff x="5201720" y="3979318"/>
            <a:chExt cx="752080" cy="489793"/>
          </a:xfrm>
        </p:grpSpPr>
        <p:sp>
          <p:nvSpPr>
            <p:cNvPr id="963" name="Google Shape;963;p29"/>
            <p:cNvSpPr/>
            <p:nvPr/>
          </p:nvSpPr>
          <p:spPr>
            <a:xfrm>
              <a:off x="5201720" y="3979318"/>
              <a:ext cx="43280" cy="41927"/>
            </a:xfrm>
            <a:custGeom>
              <a:avLst/>
              <a:gdLst/>
              <a:ahLst/>
              <a:cxnLst/>
              <a:rect l="l" t="t" r="r" b="b"/>
              <a:pathLst>
                <a:path w="990" h="959" extrusionOk="0">
                  <a:moveTo>
                    <a:pt x="511" y="1"/>
                  </a:moveTo>
                  <a:cubicBezTo>
                    <a:pt x="224" y="1"/>
                    <a:pt x="1" y="192"/>
                    <a:pt x="1" y="479"/>
                  </a:cubicBezTo>
                  <a:cubicBezTo>
                    <a:pt x="1" y="735"/>
                    <a:pt x="224" y="958"/>
                    <a:pt x="511" y="958"/>
                  </a:cubicBezTo>
                  <a:cubicBezTo>
                    <a:pt x="767" y="958"/>
                    <a:pt x="990" y="735"/>
                    <a:pt x="990" y="479"/>
                  </a:cubicBezTo>
                  <a:cubicBezTo>
                    <a:pt x="990" y="192"/>
                    <a:pt x="767"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29"/>
            <p:cNvSpPr/>
            <p:nvPr/>
          </p:nvSpPr>
          <p:spPr>
            <a:xfrm>
              <a:off x="5438934" y="3979318"/>
              <a:ext cx="41881" cy="41927"/>
            </a:xfrm>
            <a:custGeom>
              <a:avLst/>
              <a:gdLst/>
              <a:ahLst/>
              <a:cxnLst/>
              <a:rect l="l" t="t" r="r" b="b"/>
              <a:pathLst>
                <a:path w="958" h="959" extrusionOk="0">
                  <a:moveTo>
                    <a:pt x="479" y="1"/>
                  </a:moveTo>
                  <a:cubicBezTo>
                    <a:pt x="223" y="1"/>
                    <a:pt x="0" y="192"/>
                    <a:pt x="0" y="479"/>
                  </a:cubicBezTo>
                  <a:cubicBezTo>
                    <a:pt x="0" y="735"/>
                    <a:pt x="223" y="958"/>
                    <a:pt x="479" y="958"/>
                  </a:cubicBezTo>
                  <a:cubicBezTo>
                    <a:pt x="766" y="958"/>
                    <a:pt x="957" y="735"/>
                    <a:pt x="957" y="479"/>
                  </a:cubicBezTo>
                  <a:cubicBezTo>
                    <a:pt x="957" y="192"/>
                    <a:pt x="766"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9"/>
            <p:cNvSpPr/>
            <p:nvPr/>
          </p:nvSpPr>
          <p:spPr>
            <a:xfrm>
              <a:off x="5674705" y="3979318"/>
              <a:ext cx="43280" cy="41927"/>
            </a:xfrm>
            <a:custGeom>
              <a:avLst/>
              <a:gdLst/>
              <a:ahLst/>
              <a:cxnLst/>
              <a:rect l="l" t="t" r="r" b="b"/>
              <a:pathLst>
                <a:path w="990" h="959" extrusionOk="0">
                  <a:moveTo>
                    <a:pt x="511" y="1"/>
                  </a:moveTo>
                  <a:cubicBezTo>
                    <a:pt x="224" y="1"/>
                    <a:pt x="1" y="192"/>
                    <a:pt x="1" y="479"/>
                  </a:cubicBezTo>
                  <a:cubicBezTo>
                    <a:pt x="1" y="735"/>
                    <a:pt x="224" y="958"/>
                    <a:pt x="511" y="958"/>
                  </a:cubicBezTo>
                  <a:cubicBezTo>
                    <a:pt x="766" y="958"/>
                    <a:pt x="990" y="735"/>
                    <a:pt x="990" y="479"/>
                  </a:cubicBezTo>
                  <a:cubicBezTo>
                    <a:pt x="990" y="192"/>
                    <a:pt x="766"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9"/>
            <p:cNvSpPr/>
            <p:nvPr/>
          </p:nvSpPr>
          <p:spPr>
            <a:xfrm>
              <a:off x="5911875" y="3979318"/>
              <a:ext cx="41925" cy="41927"/>
            </a:xfrm>
            <a:custGeom>
              <a:avLst/>
              <a:gdLst/>
              <a:ahLst/>
              <a:cxnLst/>
              <a:rect l="l" t="t" r="r" b="b"/>
              <a:pathLst>
                <a:path w="959" h="959" extrusionOk="0">
                  <a:moveTo>
                    <a:pt x="480" y="1"/>
                  </a:moveTo>
                  <a:cubicBezTo>
                    <a:pt x="224" y="1"/>
                    <a:pt x="1" y="192"/>
                    <a:pt x="1" y="479"/>
                  </a:cubicBezTo>
                  <a:cubicBezTo>
                    <a:pt x="1" y="735"/>
                    <a:pt x="224" y="958"/>
                    <a:pt x="480" y="958"/>
                  </a:cubicBezTo>
                  <a:cubicBezTo>
                    <a:pt x="735" y="958"/>
                    <a:pt x="958" y="735"/>
                    <a:pt x="958" y="479"/>
                  </a:cubicBezTo>
                  <a:cubicBezTo>
                    <a:pt x="958" y="192"/>
                    <a:pt x="735" y="1"/>
                    <a:pt x="480"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29"/>
            <p:cNvSpPr/>
            <p:nvPr/>
          </p:nvSpPr>
          <p:spPr>
            <a:xfrm>
              <a:off x="5201720" y="4127222"/>
              <a:ext cx="43280" cy="43283"/>
            </a:xfrm>
            <a:custGeom>
              <a:avLst/>
              <a:gdLst/>
              <a:ahLst/>
              <a:cxnLst/>
              <a:rect l="l" t="t" r="r" b="b"/>
              <a:pathLst>
                <a:path w="990" h="990" extrusionOk="0">
                  <a:moveTo>
                    <a:pt x="511" y="1"/>
                  </a:moveTo>
                  <a:cubicBezTo>
                    <a:pt x="224" y="1"/>
                    <a:pt x="1" y="224"/>
                    <a:pt x="1" y="511"/>
                  </a:cubicBezTo>
                  <a:cubicBezTo>
                    <a:pt x="1" y="767"/>
                    <a:pt x="224" y="990"/>
                    <a:pt x="511" y="990"/>
                  </a:cubicBezTo>
                  <a:cubicBezTo>
                    <a:pt x="767" y="990"/>
                    <a:pt x="990" y="767"/>
                    <a:pt x="990" y="511"/>
                  </a:cubicBezTo>
                  <a:cubicBezTo>
                    <a:pt x="990" y="224"/>
                    <a:pt x="767"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29"/>
            <p:cNvSpPr/>
            <p:nvPr/>
          </p:nvSpPr>
          <p:spPr>
            <a:xfrm>
              <a:off x="5438934" y="4127222"/>
              <a:ext cx="41881" cy="43283"/>
            </a:xfrm>
            <a:custGeom>
              <a:avLst/>
              <a:gdLst/>
              <a:ahLst/>
              <a:cxnLst/>
              <a:rect l="l" t="t" r="r" b="b"/>
              <a:pathLst>
                <a:path w="958" h="990" extrusionOk="0">
                  <a:moveTo>
                    <a:pt x="479" y="1"/>
                  </a:moveTo>
                  <a:cubicBezTo>
                    <a:pt x="223" y="1"/>
                    <a:pt x="0" y="224"/>
                    <a:pt x="0" y="511"/>
                  </a:cubicBezTo>
                  <a:cubicBezTo>
                    <a:pt x="0" y="767"/>
                    <a:pt x="223" y="990"/>
                    <a:pt x="479" y="990"/>
                  </a:cubicBezTo>
                  <a:cubicBezTo>
                    <a:pt x="766" y="990"/>
                    <a:pt x="957" y="767"/>
                    <a:pt x="957" y="511"/>
                  </a:cubicBezTo>
                  <a:cubicBezTo>
                    <a:pt x="957" y="224"/>
                    <a:pt x="766"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9"/>
            <p:cNvSpPr/>
            <p:nvPr/>
          </p:nvSpPr>
          <p:spPr>
            <a:xfrm>
              <a:off x="5674705" y="4127222"/>
              <a:ext cx="43280" cy="43283"/>
            </a:xfrm>
            <a:custGeom>
              <a:avLst/>
              <a:gdLst/>
              <a:ahLst/>
              <a:cxnLst/>
              <a:rect l="l" t="t" r="r" b="b"/>
              <a:pathLst>
                <a:path w="990" h="990" extrusionOk="0">
                  <a:moveTo>
                    <a:pt x="511" y="1"/>
                  </a:moveTo>
                  <a:cubicBezTo>
                    <a:pt x="224" y="1"/>
                    <a:pt x="1" y="224"/>
                    <a:pt x="1" y="511"/>
                  </a:cubicBezTo>
                  <a:cubicBezTo>
                    <a:pt x="1" y="767"/>
                    <a:pt x="224" y="990"/>
                    <a:pt x="511" y="990"/>
                  </a:cubicBezTo>
                  <a:cubicBezTo>
                    <a:pt x="766" y="990"/>
                    <a:pt x="990" y="767"/>
                    <a:pt x="990" y="511"/>
                  </a:cubicBezTo>
                  <a:cubicBezTo>
                    <a:pt x="990" y="224"/>
                    <a:pt x="766"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9"/>
            <p:cNvSpPr/>
            <p:nvPr/>
          </p:nvSpPr>
          <p:spPr>
            <a:xfrm>
              <a:off x="5911875" y="4127222"/>
              <a:ext cx="41925" cy="43283"/>
            </a:xfrm>
            <a:custGeom>
              <a:avLst/>
              <a:gdLst/>
              <a:ahLst/>
              <a:cxnLst/>
              <a:rect l="l" t="t" r="r" b="b"/>
              <a:pathLst>
                <a:path w="959" h="990" extrusionOk="0">
                  <a:moveTo>
                    <a:pt x="480" y="1"/>
                  </a:moveTo>
                  <a:cubicBezTo>
                    <a:pt x="224" y="1"/>
                    <a:pt x="1" y="224"/>
                    <a:pt x="1" y="511"/>
                  </a:cubicBezTo>
                  <a:cubicBezTo>
                    <a:pt x="1" y="767"/>
                    <a:pt x="224" y="990"/>
                    <a:pt x="480" y="990"/>
                  </a:cubicBezTo>
                  <a:cubicBezTo>
                    <a:pt x="735" y="990"/>
                    <a:pt x="958" y="767"/>
                    <a:pt x="958" y="511"/>
                  </a:cubicBezTo>
                  <a:cubicBezTo>
                    <a:pt x="958" y="224"/>
                    <a:pt x="735" y="1"/>
                    <a:pt x="480"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29"/>
            <p:cNvSpPr/>
            <p:nvPr/>
          </p:nvSpPr>
          <p:spPr>
            <a:xfrm>
              <a:off x="5201720" y="4276525"/>
              <a:ext cx="43280" cy="43283"/>
            </a:xfrm>
            <a:custGeom>
              <a:avLst/>
              <a:gdLst/>
              <a:ahLst/>
              <a:cxnLst/>
              <a:rect l="l" t="t" r="r" b="b"/>
              <a:pathLst>
                <a:path w="990" h="990" extrusionOk="0">
                  <a:moveTo>
                    <a:pt x="511" y="0"/>
                  </a:moveTo>
                  <a:cubicBezTo>
                    <a:pt x="224" y="0"/>
                    <a:pt x="1" y="224"/>
                    <a:pt x="1" y="511"/>
                  </a:cubicBezTo>
                  <a:cubicBezTo>
                    <a:pt x="1" y="766"/>
                    <a:pt x="224" y="990"/>
                    <a:pt x="511" y="990"/>
                  </a:cubicBezTo>
                  <a:cubicBezTo>
                    <a:pt x="767" y="990"/>
                    <a:pt x="990" y="766"/>
                    <a:pt x="990" y="511"/>
                  </a:cubicBezTo>
                  <a:cubicBezTo>
                    <a:pt x="990" y="224"/>
                    <a:pt x="767"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29"/>
            <p:cNvSpPr/>
            <p:nvPr/>
          </p:nvSpPr>
          <p:spPr>
            <a:xfrm>
              <a:off x="5438934" y="4276525"/>
              <a:ext cx="41881" cy="43283"/>
            </a:xfrm>
            <a:custGeom>
              <a:avLst/>
              <a:gdLst/>
              <a:ahLst/>
              <a:cxnLst/>
              <a:rect l="l" t="t" r="r" b="b"/>
              <a:pathLst>
                <a:path w="958" h="990" extrusionOk="0">
                  <a:moveTo>
                    <a:pt x="479" y="0"/>
                  </a:moveTo>
                  <a:cubicBezTo>
                    <a:pt x="223" y="0"/>
                    <a:pt x="0" y="224"/>
                    <a:pt x="0" y="511"/>
                  </a:cubicBezTo>
                  <a:cubicBezTo>
                    <a:pt x="0" y="766"/>
                    <a:pt x="223" y="990"/>
                    <a:pt x="479" y="990"/>
                  </a:cubicBezTo>
                  <a:cubicBezTo>
                    <a:pt x="766" y="990"/>
                    <a:pt x="957" y="766"/>
                    <a:pt x="957" y="511"/>
                  </a:cubicBezTo>
                  <a:cubicBezTo>
                    <a:pt x="957" y="224"/>
                    <a:pt x="766"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9"/>
            <p:cNvSpPr/>
            <p:nvPr/>
          </p:nvSpPr>
          <p:spPr>
            <a:xfrm>
              <a:off x="5674705" y="4276525"/>
              <a:ext cx="43280" cy="43283"/>
            </a:xfrm>
            <a:custGeom>
              <a:avLst/>
              <a:gdLst/>
              <a:ahLst/>
              <a:cxnLst/>
              <a:rect l="l" t="t" r="r" b="b"/>
              <a:pathLst>
                <a:path w="990" h="990" extrusionOk="0">
                  <a:moveTo>
                    <a:pt x="511" y="0"/>
                  </a:moveTo>
                  <a:cubicBezTo>
                    <a:pt x="224" y="0"/>
                    <a:pt x="1" y="224"/>
                    <a:pt x="1" y="511"/>
                  </a:cubicBezTo>
                  <a:cubicBezTo>
                    <a:pt x="1" y="766"/>
                    <a:pt x="224" y="990"/>
                    <a:pt x="511" y="990"/>
                  </a:cubicBezTo>
                  <a:cubicBezTo>
                    <a:pt x="766" y="990"/>
                    <a:pt x="990" y="766"/>
                    <a:pt x="990" y="511"/>
                  </a:cubicBezTo>
                  <a:cubicBezTo>
                    <a:pt x="990" y="224"/>
                    <a:pt x="766"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9"/>
            <p:cNvSpPr/>
            <p:nvPr/>
          </p:nvSpPr>
          <p:spPr>
            <a:xfrm>
              <a:off x="5911875" y="4276525"/>
              <a:ext cx="41925" cy="43283"/>
            </a:xfrm>
            <a:custGeom>
              <a:avLst/>
              <a:gdLst/>
              <a:ahLst/>
              <a:cxnLst/>
              <a:rect l="l" t="t" r="r" b="b"/>
              <a:pathLst>
                <a:path w="959" h="990" extrusionOk="0">
                  <a:moveTo>
                    <a:pt x="480" y="0"/>
                  </a:moveTo>
                  <a:cubicBezTo>
                    <a:pt x="224" y="0"/>
                    <a:pt x="1" y="224"/>
                    <a:pt x="1" y="511"/>
                  </a:cubicBezTo>
                  <a:cubicBezTo>
                    <a:pt x="1" y="766"/>
                    <a:pt x="224" y="990"/>
                    <a:pt x="480" y="990"/>
                  </a:cubicBezTo>
                  <a:cubicBezTo>
                    <a:pt x="735" y="990"/>
                    <a:pt x="958" y="766"/>
                    <a:pt x="958" y="511"/>
                  </a:cubicBezTo>
                  <a:cubicBezTo>
                    <a:pt x="958" y="224"/>
                    <a:pt x="735" y="0"/>
                    <a:pt x="480"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9"/>
            <p:cNvSpPr/>
            <p:nvPr/>
          </p:nvSpPr>
          <p:spPr>
            <a:xfrm>
              <a:off x="5201720" y="4425828"/>
              <a:ext cx="43280" cy="43283"/>
            </a:xfrm>
            <a:custGeom>
              <a:avLst/>
              <a:gdLst/>
              <a:ahLst/>
              <a:cxnLst/>
              <a:rect l="l" t="t" r="r" b="b"/>
              <a:pathLst>
                <a:path w="990" h="990" extrusionOk="0">
                  <a:moveTo>
                    <a:pt x="511" y="0"/>
                  </a:moveTo>
                  <a:cubicBezTo>
                    <a:pt x="224" y="0"/>
                    <a:pt x="1" y="224"/>
                    <a:pt x="1" y="479"/>
                  </a:cubicBezTo>
                  <a:cubicBezTo>
                    <a:pt x="1" y="766"/>
                    <a:pt x="224" y="990"/>
                    <a:pt x="511" y="990"/>
                  </a:cubicBezTo>
                  <a:cubicBezTo>
                    <a:pt x="767" y="990"/>
                    <a:pt x="990" y="766"/>
                    <a:pt x="990" y="479"/>
                  </a:cubicBezTo>
                  <a:cubicBezTo>
                    <a:pt x="990" y="224"/>
                    <a:pt x="767"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29"/>
            <p:cNvSpPr/>
            <p:nvPr/>
          </p:nvSpPr>
          <p:spPr>
            <a:xfrm>
              <a:off x="5438934" y="4425828"/>
              <a:ext cx="41881" cy="43283"/>
            </a:xfrm>
            <a:custGeom>
              <a:avLst/>
              <a:gdLst/>
              <a:ahLst/>
              <a:cxnLst/>
              <a:rect l="l" t="t" r="r" b="b"/>
              <a:pathLst>
                <a:path w="958" h="990" extrusionOk="0">
                  <a:moveTo>
                    <a:pt x="479" y="0"/>
                  </a:moveTo>
                  <a:cubicBezTo>
                    <a:pt x="223" y="0"/>
                    <a:pt x="0" y="224"/>
                    <a:pt x="0" y="479"/>
                  </a:cubicBezTo>
                  <a:cubicBezTo>
                    <a:pt x="0" y="766"/>
                    <a:pt x="223" y="990"/>
                    <a:pt x="479" y="990"/>
                  </a:cubicBezTo>
                  <a:cubicBezTo>
                    <a:pt x="766" y="990"/>
                    <a:pt x="957" y="766"/>
                    <a:pt x="957" y="479"/>
                  </a:cubicBezTo>
                  <a:cubicBezTo>
                    <a:pt x="957" y="224"/>
                    <a:pt x="766"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29"/>
            <p:cNvSpPr/>
            <p:nvPr/>
          </p:nvSpPr>
          <p:spPr>
            <a:xfrm>
              <a:off x="5674705" y="4425828"/>
              <a:ext cx="43280" cy="43283"/>
            </a:xfrm>
            <a:custGeom>
              <a:avLst/>
              <a:gdLst/>
              <a:ahLst/>
              <a:cxnLst/>
              <a:rect l="l" t="t" r="r" b="b"/>
              <a:pathLst>
                <a:path w="990" h="990" extrusionOk="0">
                  <a:moveTo>
                    <a:pt x="511" y="0"/>
                  </a:moveTo>
                  <a:cubicBezTo>
                    <a:pt x="224" y="0"/>
                    <a:pt x="1" y="224"/>
                    <a:pt x="1" y="479"/>
                  </a:cubicBezTo>
                  <a:cubicBezTo>
                    <a:pt x="1" y="766"/>
                    <a:pt x="224" y="990"/>
                    <a:pt x="511" y="990"/>
                  </a:cubicBezTo>
                  <a:cubicBezTo>
                    <a:pt x="766" y="990"/>
                    <a:pt x="990" y="766"/>
                    <a:pt x="990" y="479"/>
                  </a:cubicBezTo>
                  <a:cubicBezTo>
                    <a:pt x="990" y="224"/>
                    <a:pt x="766"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29"/>
            <p:cNvSpPr/>
            <p:nvPr/>
          </p:nvSpPr>
          <p:spPr>
            <a:xfrm>
              <a:off x="5911875" y="4425828"/>
              <a:ext cx="41925" cy="43283"/>
            </a:xfrm>
            <a:custGeom>
              <a:avLst/>
              <a:gdLst/>
              <a:ahLst/>
              <a:cxnLst/>
              <a:rect l="l" t="t" r="r" b="b"/>
              <a:pathLst>
                <a:path w="959" h="990" extrusionOk="0">
                  <a:moveTo>
                    <a:pt x="480" y="0"/>
                  </a:moveTo>
                  <a:cubicBezTo>
                    <a:pt x="224" y="0"/>
                    <a:pt x="1" y="224"/>
                    <a:pt x="1" y="479"/>
                  </a:cubicBezTo>
                  <a:cubicBezTo>
                    <a:pt x="1" y="766"/>
                    <a:pt x="224" y="990"/>
                    <a:pt x="480" y="990"/>
                  </a:cubicBezTo>
                  <a:cubicBezTo>
                    <a:pt x="735" y="990"/>
                    <a:pt x="958" y="766"/>
                    <a:pt x="958" y="479"/>
                  </a:cubicBezTo>
                  <a:cubicBezTo>
                    <a:pt x="958" y="224"/>
                    <a:pt x="735" y="0"/>
                    <a:pt x="480"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6"/>
        <p:cNvGrpSpPr/>
        <p:nvPr/>
      </p:nvGrpSpPr>
      <p:grpSpPr>
        <a:xfrm>
          <a:off x="0" y="0"/>
          <a:ext cx="0" cy="0"/>
          <a:chOff x="0" y="0"/>
          <a:chExt cx="0" cy="0"/>
        </a:xfrm>
      </p:grpSpPr>
      <p:grpSp>
        <p:nvGrpSpPr>
          <p:cNvPr id="57" name="Google Shape;57;p3"/>
          <p:cNvGrpSpPr/>
          <p:nvPr/>
        </p:nvGrpSpPr>
        <p:grpSpPr>
          <a:xfrm>
            <a:off x="6553176" y="-628213"/>
            <a:ext cx="2895532" cy="2581589"/>
            <a:chOff x="6467451" y="-628213"/>
            <a:chExt cx="2895532" cy="2581589"/>
          </a:xfrm>
        </p:grpSpPr>
        <p:sp>
          <p:nvSpPr>
            <p:cNvPr id="58" name="Google Shape;58;p3"/>
            <p:cNvSpPr/>
            <p:nvPr/>
          </p:nvSpPr>
          <p:spPr>
            <a:xfrm rot="10800000" flipH="1">
              <a:off x="6467451" y="-628213"/>
              <a:ext cx="2895532" cy="2581589"/>
            </a:xfrm>
            <a:custGeom>
              <a:avLst/>
              <a:gdLst/>
              <a:ahLst/>
              <a:cxnLst/>
              <a:rect l="l" t="t" r="r" b="b"/>
              <a:pathLst>
                <a:path w="88339" h="78755" extrusionOk="0">
                  <a:moveTo>
                    <a:pt x="55352" y="0"/>
                  </a:moveTo>
                  <a:cubicBezTo>
                    <a:pt x="52856" y="0"/>
                    <a:pt x="50552" y="1655"/>
                    <a:pt x="49818" y="4170"/>
                  </a:cubicBezTo>
                  <a:cubicBezTo>
                    <a:pt x="48925" y="7266"/>
                    <a:pt x="50712" y="10457"/>
                    <a:pt x="53776" y="11351"/>
                  </a:cubicBezTo>
                  <a:cubicBezTo>
                    <a:pt x="64850" y="14542"/>
                    <a:pt x="72892" y="24117"/>
                    <a:pt x="74169" y="35542"/>
                  </a:cubicBezTo>
                  <a:cubicBezTo>
                    <a:pt x="75446" y="46999"/>
                    <a:pt x="69701" y="58074"/>
                    <a:pt x="59616" y="63627"/>
                  </a:cubicBezTo>
                  <a:cubicBezTo>
                    <a:pt x="55315" y="66009"/>
                    <a:pt x="50584" y="67177"/>
                    <a:pt x="45875" y="67177"/>
                  </a:cubicBezTo>
                  <a:cubicBezTo>
                    <a:pt x="39541" y="67177"/>
                    <a:pt x="33246" y="65064"/>
                    <a:pt x="28085" y="60946"/>
                  </a:cubicBezTo>
                  <a:cubicBezTo>
                    <a:pt x="19085" y="53765"/>
                    <a:pt x="15319" y="41861"/>
                    <a:pt x="18510" y="30787"/>
                  </a:cubicBezTo>
                  <a:cubicBezTo>
                    <a:pt x="19404" y="27723"/>
                    <a:pt x="17649" y="24500"/>
                    <a:pt x="14553" y="23638"/>
                  </a:cubicBezTo>
                  <a:cubicBezTo>
                    <a:pt x="14013" y="23480"/>
                    <a:pt x="13468" y="23405"/>
                    <a:pt x="12931" y="23405"/>
                  </a:cubicBezTo>
                  <a:cubicBezTo>
                    <a:pt x="10426" y="23405"/>
                    <a:pt x="8114" y="25046"/>
                    <a:pt x="7404" y="27595"/>
                  </a:cubicBezTo>
                  <a:cubicBezTo>
                    <a:pt x="0" y="53191"/>
                    <a:pt x="19181" y="78722"/>
                    <a:pt x="45829" y="78754"/>
                  </a:cubicBezTo>
                  <a:lnTo>
                    <a:pt x="45861" y="78722"/>
                  </a:lnTo>
                  <a:cubicBezTo>
                    <a:pt x="45883" y="78722"/>
                    <a:pt x="45904" y="78722"/>
                    <a:pt x="45926" y="78722"/>
                  </a:cubicBezTo>
                  <a:cubicBezTo>
                    <a:pt x="65844" y="78722"/>
                    <a:pt x="82725" y="64052"/>
                    <a:pt x="85530" y="44318"/>
                  </a:cubicBezTo>
                  <a:cubicBezTo>
                    <a:pt x="88339" y="24563"/>
                    <a:pt x="76180" y="5766"/>
                    <a:pt x="56999" y="245"/>
                  </a:cubicBezTo>
                  <a:cubicBezTo>
                    <a:pt x="56450" y="79"/>
                    <a:pt x="55897" y="0"/>
                    <a:pt x="553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rot="10800000" flipH="1">
              <a:off x="7469890" y="286207"/>
              <a:ext cx="890642" cy="891915"/>
            </a:xfrm>
            <a:custGeom>
              <a:avLst/>
              <a:gdLst/>
              <a:ahLst/>
              <a:cxnLst/>
              <a:rect l="l" t="t" r="r" b="b"/>
              <a:pathLst>
                <a:path w="23458" h="23490" extrusionOk="0">
                  <a:moveTo>
                    <a:pt x="11745" y="1"/>
                  </a:moveTo>
                  <a:cubicBezTo>
                    <a:pt x="5235" y="1"/>
                    <a:pt x="1" y="5266"/>
                    <a:pt x="1" y="11745"/>
                  </a:cubicBezTo>
                  <a:cubicBezTo>
                    <a:pt x="1" y="18224"/>
                    <a:pt x="5235" y="23490"/>
                    <a:pt x="11745" y="23490"/>
                  </a:cubicBezTo>
                  <a:cubicBezTo>
                    <a:pt x="18224" y="23490"/>
                    <a:pt x="23458" y="18224"/>
                    <a:pt x="23458" y="11745"/>
                  </a:cubicBezTo>
                  <a:cubicBezTo>
                    <a:pt x="23458" y="5266"/>
                    <a:pt x="18224" y="1"/>
                    <a:pt x="11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 name="Google Shape;60;p3"/>
          <p:cNvGrpSpPr/>
          <p:nvPr/>
        </p:nvGrpSpPr>
        <p:grpSpPr>
          <a:xfrm>
            <a:off x="-283415" y="1254333"/>
            <a:ext cx="2205456" cy="790978"/>
            <a:chOff x="-283415" y="1254333"/>
            <a:chExt cx="2205456" cy="790978"/>
          </a:xfrm>
        </p:grpSpPr>
        <p:sp>
          <p:nvSpPr>
            <p:cNvPr id="61" name="Google Shape;61;p3"/>
            <p:cNvSpPr/>
            <p:nvPr/>
          </p:nvSpPr>
          <p:spPr>
            <a:xfrm rot="10800000">
              <a:off x="-283415" y="1254333"/>
              <a:ext cx="1985430" cy="641897"/>
            </a:xfrm>
            <a:custGeom>
              <a:avLst/>
              <a:gdLst/>
              <a:ahLst/>
              <a:cxnLst/>
              <a:rect l="l" t="t" r="r" b="b"/>
              <a:pathLst>
                <a:path w="45415" h="14682" extrusionOk="0">
                  <a:moveTo>
                    <a:pt x="1" y="0"/>
                  </a:moveTo>
                  <a:lnTo>
                    <a:pt x="1" y="14681"/>
                  </a:lnTo>
                  <a:lnTo>
                    <a:pt x="45415" y="14681"/>
                  </a:lnTo>
                  <a:lnTo>
                    <a:pt x="4541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 name="Google Shape;62;p3"/>
            <p:cNvGrpSpPr/>
            <p:nvPr/>
          </p:nvGrpSpPr>
          <p:grpSpPr>
            <a:xfrm rot="10800000">
              <a:off x="1169961" y="1555517"/>
              <a:ext cx="752080" cy="489793"/>
              <a:chOff x="5201720" y="3979318"/>
              <a:chExt cx="752080" cy="489793"/>
            </a:xfrm>
          </p:grpSpPr>
          <p:sp>
            <p:nvSpPr>
              <p:cNvPr id="63" name="Google Shape;63;p3"/>
              <p:cNvSpPr/>
              <p:nvPr/>
            </p:nvSpPr>
            <p:spPr>
              <a:xfrm>
                <a:off x="5201720" y="3979318"/>
                <a:ext cx="43280" cy="41927"/>
              </a:xfrm>
              <a:custGeom>
                <a:avLst/>
                <a:gdLst/>
                <a:ahLst/>
                <a:cxnLst/>
                <a:rect l="l" t="t" r="r" b="b"/>
                <a:pathLst>
                  <a:path w="990" h="959" extrusionOk="0">
                    <a:moveTo>
                      <a:pt x="511" y="1"/>
                    </a:moveTo>
                    <a:cubicBezTo>
                      <a:pt x="224" y="1"/>
                      <a:pt x="1" y="192"/>
                      <a:pt x="1" y="479"/>
                    </a:cubicBezTo>
                    <a:cubicBezTo>
                      <a:pt x="1" y="735"/>
                      <a:pt x="224" y="958"/>
                      <a:pt x="511" y="958"/>
                    </a:cubicBezTo>
                    <a:cubicBezTo>
                      <a:pt x="767" y="958"/>
                      <a:pt x="990" y="735"/>
                      <a:pt x="990" y="479"/>
                    </a:cubicBezTo>
                    <a:cubicBezTo>
                      <a:pt x="990" y="192"/>
                      <a:pt x="767"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a:off x="5438934" y="3979318"/>
                <a:ext cx="41881" cy="41927"/>
              </a:xfrm>
              <a:custGeom>
                <a:avLst/>
                <a:gdLst/>
                <a:ahLst/>
                <a:cxnLst/>
                <a:rect l="l" t="t" r="r" b="b"/>
                <a:pathLst>
                  <a:path w="958" h="959" extrusionOk="0">
                    <a:moveTo>
                      <a:pt x="479" y="1"/>
                    </a:moveTo>
                    <a:cubicBezTo>
                      <a:pt x="223" y="1"/>
                      <a:pt x="0" y="192"/>
                      <a:pt x="0" y="479"/>
                    </a:cubicBezTo>
                    <a:cubicBezTo>
                      <a:pt x="0" y="735"/>
                      <a:pt x="223" y="958"/>
                      <a:pt x="479" y="958"/>
                    </a:cubicBezTo>
                    <a:cubicBezTo>
                      <a:pt x="766" y="958"/>
                      <a:pt x="957" y="735"/>
                      <a:pt x="957" y="479"/>
                    </a:cubicBezTo>
                    <a:cubicBezTo>
                      <a:pt x="957" y="192"/>
                      <a:pt x="766"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a:off x="5674705" y="3979318"/>
                <a:ext cx="43280" cy="41927"/>
              </a:xfrm>
              <a:custGeom>
                <a:avLst/>
                <a:gdLst/>
                <a:ahLst/>
                <a:cxnLst/>
                <a:rect l="l" t="t" r="r" b="b"/>
                <a:pathLst>
                  <a:path w="990" h="959" extrusionOk="0">
                    <a:moveTo>
                      <a:pt x="511" y="1"/>
                    </a:moveTo>
                    <a:cubicBezTo>
                      <a:pt x="224" y="1"/>
                      <a:pt x="1" y="192"/>
                      <a:pt x="1" y="479"/>
                    </a:cubicBezTo>
                    <a:cubicBezTo>
                      <a:pt x="1" y="735"/>
                      <a:pt x="224" y="958"/>
                      <a:pt x="511" y="958"/>
                    </a:cubicBezTo>
                    <a:cubicBezTo>
                      <a:pt x="766" y="958"/>
                      <a:pt x="990" y="735"/>
                      <a:pt x="990" y="479"/>
                    </a:cubicBezTo>
                    <a:cubicBezTo>
                      <a:pt x="990" y="192"/>
                      <a:pt x="766"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5911875" y="3979318"/>
                <a:ext cx="41925" cy="41927"/>
              </a:xfrm>
              <a:custGeom>
                <a:avLst/>
                <a:gdLst/>
                <a:ahLst/>
                <a:cxnLst/>
                <a:rect l="l" t="t" r="r" b="b"/>
                <a:pathLst>
                  <a:path w="959" h="959" extrusionOk="0">
                    <a:moveTo>
                      <a:pt x="480" y="1"/>
                    </a:moveTo>
                    <a:cubicBezTo>
                      <a:pt x="224" y="1"/>
                      <a:pt x="1" y="192"/>
                      <a:pt x="1" y="479"/>
                    </a:cubicBezTo>
                    <a:cubicBezTo>
                      <a:pt x="1" y="735"/>
                      <a:pt x="224" y="958"/>
                      <a:pt x="480" y="958"/>
                    </a:cubicBezTo>
                    <a:cubicBezTo>
                      <a:pt x="735" y="958"/>
                      <a:pt x="958" y="735"/>
                      <a:pt x="958" y="479"/>
                    </a:cubicBezTo>
                    <a:cubicBezTo>
                      <a:pt x="958" y="192"/>
                      <a:pt x="735" y="1"/>
                      <a:pt x="480"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a:off x="5201720" y="4127222"/>
                <a:ext cx="43280" cy="43283"/>
              </a:xfrm>
              <a:custGeom>
                <a:avLst/>
                <a:gdLst/>
                <a:ahLst/>
                <a:cxnLst/>
                <a:rect l="l" t="t" r="r" b="b"/>
                <a:pathLst>
                  <a:path w="990" h="990" extrusionOk="0">
                    <a:moveTo>
                      <a:pt x="511" y="1"/>
                    </a:moveTo>
                    <a:cubicBezTo>
                      <a:pt x="224" y="1"/>
                      <a:pt x="1" y="224"/>
                      <a:pt x="1" y="511"/>
                    </a:cubicBezTo>
                    <a:cubicBezTo>
                      <a:pt x="1" y="767"/>
                      <a:pt x="224" y="990"/>
                      <a:pt x="511" y="990"/>
                    </a:cubicBezTo>
                    <a:cubicBezTo>
                      <a:pt x="767" y="990"/>
                      <a:pt x="990" y="767"/>
                      <a:pt x="990" y="511"/>
                    </a:cubicBezTo>
                    <a:cubicBezTo>
                      <a:pt x="990" y="224"/>
                      <a:pt x="767"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a:off x="5438934" y="4127222"/>
                <a:ext cx="41881" cy="43283"/>
              </a:xfrm>
              <a:custGeom>
                <a:avLst/>
                <a:gdLst/>
                <a:ahLst/>
                <a:cxnLst/>
                <a:rect l="l" t="t" r="r" b="b"/>
                <a:pathLst>
                  <a:path w="958" h="990" extrusionOk="0">
                    <a:moveTo>
                      <a:pt x="479" y="1"/>
                    </a:moveTo>
                    <a:cubicBezTo>
                      <a:pt x="223" y="1"/>
                      <a:pt x="0" y="224"/>
                      <a:pt x="0" y="511"/>
                    </a:cubicBezTo>
                    <a:cubicBezTo>
                      <a:pt x="0" y="767"/>
                      <a:pt x="223" y="990"/>
                      <a:pt x="479" y="990"/>
                    </a:cubicBezTo>
                    <a:cubicBezTo>
                      <a:pt x="766" y="990"/>
                      <a:pt x="957" y="767"/>
                      <a:pt x="957" y="511"/>
                    </a:cubicBezTo>
                    <a:cubicBezTo>
                      <a:pt x="957" y="224"/>
                      <a:pt x="766"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5674705" y="4127222"/>
                <a:ext cx="43280" cy="43283"/>
              </a:xfrm>
              <a:custGeom>
                <a:avLst/>
                <a:gdLst/>
                <a:ahLst/>
                <a:cxnLst/>
                <a:rect l="l" t="t" r="r" b="b"/>
                <a:pathLst>
                  <a:path w="990" h="990" extrusionOk="0">
                    <a:moveTo>
                      <a:pt x="511" y="1"/>
                    </a:moveTo>
                    <a:cubicBezTo>
                      <a:pt x="224" y="1"/>
                      <a:pt x="1" y="224"/>
                      <a:pt x="1" y="511"/>
                    </a:cubicBezTo>
                    <a:cubicBezTo>
                      <a:pt x="1" y="767"/>
                      <a:pt x="224" y="990"/>
                      <a:pt x="511" y="990"/>
                    </a:cubicBezTo>
                    <a:cubicBezTo>
                      <a:pt x="766" y="990"/>
                      <a:pt x="990" y="767"/>
                      <a:pt x="990" y="511"/>
                    </a:cubicBezTo>
                    <a:cubicBezTo>
                      <a:pt x="990" y="224"/>
                      <a:pt x="766"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5911875" y="4127222"/>
                <a:ext cx="41925" cy="43283"/>
              </a:xfrm>
              <a:custGeom>
                <a:avLst/>
                <a:gdLst/>
                <a:ahLst/>
                <a:cxnLst/>
                <a:rect l="l" t="t" r="r" b="b"/>
                <a:pathLst>
                  <a:path w="959" h="990" extrusionOk="0">
                    <a:moveTo>
                      <a:pt x="480" y="1"/>
                    </a:moveTo>
                    <a:cubicBezTo>
                      <a:pt x="224" y="1"/>
                      <a:pt x="1" y="224"/>
                      <a:pt x="1" y="511"/>
                    </a:cubicBezTo>
                    <a:cubicBezTo>
                      <a:pt x="1" y="767"/>
                      <a:pt x="224" y="990"/>
                      <a:pt x="480" y="990"/>
                    </a:cubicBezTo>
                    <a:cubicBezTo>
                      <a:pt x="735" y="990"/>
                      <a:pt x="958" y="767"/>
                      <a:pt x="958" y="511"/>
                    </a:cubicBezTo>
                    <a:cubicBezTo>
                      <a:pt x="958" y="224"/>
                      <a:pt x="735" y="1"/>
                      <a:pt x="480"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5201720" y="4276525"/>
                <a:ext cx="43280" cy="43283"/>
              </a:xfrm>
              <a:custGeom>
                <a:avLst/>
                <a:gdLst/>
                <a:ahLst/>
                <a:cxnLst/>
                <a:rect l="l" t="t" r="r" b="b"/>
                <a:pathLst>
                  <a:path w="990" h="990" extrusionOk="0">
                    <a:moveTo>
                      <a:pt x="511" y="0"/>
                    </a:moveTo>
                    <a:cubicBezTo>
                      <a:pt x="224" y="0"/>
                      <a:pt x="1" y="224"/>
                      <a:pt x="1" y="511"/>
                    </a:cubicBezTo>
                    <a:cubicBezTo>
                      <a:pt x="1" y="766"/>
                      <a:pt x="224" y="990"/>
                      <a:pt x="511" y="990"/>
                    </a:cubicBezTo>
                    <a:cubicBezTo>
                      <a:pt x="767" y="990"/>
                      <a:pt x="990" y="766"/>
                      <a:pt x="990" y="511"/>
                    </a:cubicBezTo>
                    <a:cubicBezTo>
                      <a:pt x="990" y="224"/>
                      <a:pt x="767"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5438934" y="4276525"/>
                <a:ext cx="41881" cy="43283"/>
              </a:xfrm>
              <a:custGeom>
                <a:avLst/>
                <a:gdLst/>
                <a:ahLst/>
                <a:cxnLst/>
                <a:rect l="l" t="t" r="r" b="b"/>
                <a:pathLst>
                  <a:path w="958" h="990" extrusionOk="0">
                    <a:moveTo>
                      <a:pt x="479" y="0"/>
                    </a:moveTo>
                    <a:cubicBezTo>
                      <a:pt x="223" y="0"/>
                      <a:pt x="0" y="224"/>
                      <a:pt x="0" y="511"/>
                    </a:cubicBezTo>
                    <a:cubicBezTo>
                      <a:pt x="0" y="766"/>
                      <a:pt x="223" y="990"/>
                      <a:pt x="479" y="990"/>
                    </a:cubicBezTo>
                    <a:cubicBezTo>
                      <a:pt x="766" y="990"/>
                      <a:pt x="957" y="766"/>
                      <a:pt x="957" y="511"/>
                    </a:cubicBezTo>
                    <a:cubicBezTo>
                      <a:pt x="957" y="224"/>
                      <a:pt x="766"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5674705" y="4276525"/>
                <a:ext cx="43280" cy="43283"/>
              </a:xfrm>
              <a:custGeom>
                <a:avLst/>
                <a:gdLst/>
                <a:ahLst/>
                <a:cxnLst/>
                <a:rect l="l" t="t" r="r" b="b"/>
                <a:pathLst>
                  <a:path w="990" h="990" extrusionOk="0">
                    <a:moveTo>
                      <a:pt x="511" y="0"/>
                    </a:moveTo>
                    <a:cubicBezTo>
                      <a:pt x="224" y="0"/>
                      <a:pt x="1" y="224"/>
                      <a:pt x="1" y="511"/>
                    </a:cubicBezTo>
                    <a:cubicBezTo>
                      <a:pt x="1" y="766"/>
                      <a:pt x="224" y="990"/>
                      <a:pt x="511" y="990"/>
                    </a:cubicBezTo>
                    <a:cubicBezTo>
                      <a:pt x="766" y="990"/>
                      <a:pt x="990" y="766"/>
                      <a:pt x="990" y="511"/>
                    </a:cubicBezTo>
                    <a:cubicBezTo>
                      <a:pt x="990" y="224"/>
                      <a:pt x="766"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5911875" y="4276525"/>
                <a:ext cx="41925" cy="43283"/>
              </a:xfrm>
              <a:custGeom>
                <a:avLst/>
                <a:gdLst/>
                <a:ahLst/>
                <a:cxnLst/>
                <a:rect l="l" t="t" r="r" b="b"/>
                <a:pathLst>
                  <a:path w="959" h="990" extrusionOk="0">
                    <a:moveTo>
                      <a:pt x="480" y="0"/>
                    </a:moveTo>
                    <a:cubicBezTo>
                      <a:pt x="224" y="0"/>
                      <a:pt x="1" y="224"/>
                      <a:pt x="1" y="511"/>
                    </a:cubicBezTo>
                    <a:cubicBezTo>
                      <a:pt x="1" y="766"/>
                      <a:pt x="224" y="990"/>
                      <a:pt x="480" y="990"/>
                    </a:cubicBezTo>
                    <a:cubicBezTo>
                      <a:pt x="735" y="990"/>
                      <a:pt x="958" y="766"/>
                      <a:pt x="958" y="511"/>
                    </a:cubicBezTo>
                    <a:cubicBezTo>
                      <a:pt x="958" y="224"/>
                      <a:pt x="735" y="0"/>
                      <a:pt x="480"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5201720" y="4425828"/>
                <a:ext cx="43280" cy="43283"/>
              </a:xfrm>
              <a:custGeom>
                <a:avLst/>
                <a:gdLst/>
                <a:ahLst/>
                <a:cxnLst/>
                <a:rect l="l" t="t" r="r" b="b"/>
                <a:pathLst>
                  <a:path w="990" h="990" extrusionOk="0">
                    <a:moveTo>
                      <a:pt x="511" y="0"/>
                    </a:moveTo>
                    <a:cubicBezTo>
                      <a:pt x="224" y="0"/>
                      <a:pt x="1" y="224"/>
                      <a:pt x="1" y="479"/>
                    </a:cubicBezTo>
                    <a:cubicBezTo>
                      <a:pt x="1" y="766"/>
                      <a:pt x="224" y="990"/>
                      <a:pt x="511" y="990"/>
                    </a:cubicBezTo>
                    <a:cubicBezTo>
                      <a:pt x="767" y="990"/>
                      <a:pt x="990" y="766"/>
                      <a:pt x="990" y="479"/>
                    </a:cubicBezTo>
                    <a:cubicBezTo>
                      <a:pt x="990" y="224"/>
                      <a:pt x="767"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5438934" y="4425828"/>
                <a:ext cx="41881" cy="43283"/>
              </a:xfrm>
              <a:custGeom>
                <a:avLst/>
                <a:gdLst/>
                <a:ahLst/>
                <a:cxnLst/>
                <a:rect l="l" t="t" r="r" b="b"/>
                <a:pathLst>
                  <a:path w="958" h="990" extrusionOk="0">
                    <a:moveTo>
                      <a:pt x="479" y="0"/>
                    </a:moveTo>
                    <a:cubicBezTo>
                      <a:pt x="223" y="0"/>
                      <a:pt x="0" y="224"/>
                      <a:pt x="0" y="479"/>
                    </a:cubicBezTo>
                    <a:cubicBezTo>
                      <a:pt x="0" y="766"/>
                      <a:pt x="223" y="990"/>
                      <a:pt x="479" y="990"/>
                    </a:cubicBezTo>
                    <a:cubicBezTo>
                      <a:pt x="766" y="990"/>
                      <a:pt x="957" y="766"/>
                      <a:pt x="957" y="479"/>
                    </a:cubicBezTo>
                    <a:cubicBezTo>
                      <a:pt x="957" y="224"/>
                      <a:pt x="766"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a:off x="5674705" y="4425828"/>
                <a:ext cx="43280" cy="43283"/>
              </a:xfrm>
              <a:custGeom>
                <a:avLst/>
                <a:gdLst/>
                <a:ahLst/>
                <a:cxnLst/>
                <a:rect l="l" t="t" r="r" b="b"/>
                <a:pathLst>
                  <a:path w="990" h="990" extrusionOk="0">
                    <a:moveTo>
                      <a:pt x="511" y="0"/>
                    </a:moveTo>
                    <a:cubicBezTo>
                      <a:pt x="224" y="0"/>
                      <a:pt x="1" y="224"/>
                      <a:pt x="1" y="479"/>
                    </a:cubicBezTo>
                    <a:cubicBezTo>
                      <a:pt x="1" y="766"/>
                      <a:pt x="224" y="990"/>
                      <a:pt x="511" y="990"/>
                    </a:cubicBezTo>
                    <a:cubicBezTo>
                      <a:pt x="766" y="990"/>
                      <a:pt x="990" y="766"/>
                      <a:pt x="990" y="479"/>
                    </a:cubicBezTo>
                    <a:cubicBezTo>
                      <a:pt x="990" y="224"/>
                      <a:pt x="766"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5911875" y="4425828"/>
                <a:ext cx="41925" cy="43283"/>
              </a:xfrm>
              <a:custGeom>
                <a:avLst/>
                <a:gdLst/>
                <a:ahLst/>
                <a:cxnLst/>
                <a:rect l="l" t="t" r="r" b="b"/>
                <a:pathLst>
                  <a:path w="959" h="990" extrusionOk="0">
                    <a:moveTo>
                      <a:pt x="480" y="0"/>
                    </a:moveTo>
                    <a:cubicBezTo>
                      <a:pt x="224" y="0"/>
                      <a:pt x="1" y="224"/>
                      <a:pt x="1" y="479"/>
                    </a:cubicBezTo>
                    <a:cubicBezTo>
                      <a:pt x="1" y="766"/>
                      <a:pt x="224" y="990"/>
                      <a:pt x="480" y="990"/>
                    </a:cubicBezTo>
                    <a:cubicBezTo>
                      <a:pt x="735" y="990"/>
                      <a:pt x="958" y="766"/>
                      <a:pt x="958" y="479"/>
                    </a:cubicBezTo>
                    <a:cubicBezTo>
                      <a:pt x="958" y="224"/>
                      <a:pt x="735" y="0"/>
                      <a:pt x="480"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9" name="Google Shape;79;p3"/>
          <p:cNvGrpSpPr/>
          <p:nvPr/>
        </p:nvGrpSpPr>
        <p:grpSpPr>
          <a:xfrm>
            <a:off x="6265374" y="3581582"/>
            <a:ext cx="1681187" cy="1987513"/>
            <a:chOff x="6265374" y="3581582"/>
            <a:chExt cx="1681187" cy="1987513"/>
          </a:xfrm>
        </p:grpSpPr>
        <p:sp>
          <p:nvSpPr>
            <p:cNvPr id="80" name="Google Shape;80;p3"/>
            <p:cNvSpPr/>
            <p:nvPr/>
          </p:nvSpPr>
          <p:spPr>
            <a:xfrm rot="10800000" flipH="1">
              <a:off x="6265374" y="3581582"/>
              <a:ext cx="1097618" cy="151846"/>
            </a:xfrm>
            <a:custGeom>
              <a:avLst/>
              <a:gdLst/>
              <a:ahLst/>
              <a:cxnLst/>
              <a:rect l="l" t="t" r="r" b="b"/>
              <a:pathLst>
                <a:path w="27000" h="3735" extrusionOk="0">
                  <a:moveTo>
                    <a:pt x="0" y="0"/>
                  </a:moveTo>
                  <a:lnTo>
                    <a:pt x="0" y="3734"/>
                  </a:lnTo>
                  <a:lnTo>
                    <a:pt x="27000" y="3734"/>
                  </a:lnTo>
                  <a:lnTo>
                    <a:pt x="2700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rot="10800000" flipH="1">
              <a:off x="6265374" y="4361113"/>
              <a:ext cx="1097618" cy="1207982"/>
            </a:xfrm>
            <a:custGeom>
              <a:avLst/>
              <a:gdLst/>
              <a:ahLst/>
              <a:cxnLst/>
              <a:rect l="l" t="t" r="r" b="b"/>
              <a:pathLst>
                <a:path w="27000" h="29713" extrusionOk="0">
                  <a:moveTo>
                    <a:pt x="0" y="0"/>
                  </a:moveTo>
                  <a:lnTo>
                    <a:pt x="0" y="29713"/>
                  </a:lnTo>
                  <a:lnTo>
                    <a:pt x="27000" y="29713"/>
                  </a:lnTo>
                  <a:lnTo>
                    <a:pt x="27000" y="0"/>
                  </a:lnTo>
                  <a:close/>
                </a:path>
              </a:pathLst>
            </a:custGeom>
            <a:solidFill>
              <a:srgbClr val="FFA2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rot="10800000" flipH="1">
              <a:off x="6265374" y="3921533"/>
              <a:ext cx="1097618" cy="151846"/>
            </a:xfrm>
            <a:custGeom>
              <a:avLst/>
              <a:gdLst/>
              <a:ahLst/>
              <a:cxnLst/>
              <a:rect l="l" t="t" r="r" b="b"/>
              <a:pathLst>
                <a:path w="27000" h="3735" extrusionOk="0">
                  <a:moveTo>
                    <a:pt x="0" y="1"/>
                  </a:moveTo>
                  <a:lnTo>
                    <a:pt x="0" y="3735"/>
                  </a:lnTo>
                  <a:lnTo>
                    <a:pt x="27000" y="3735"/>
                  </a:lnTo>
                  <a:lnTo>
                    <a:pt x="2700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 name="Google Shape;83;p3"/>
            <p:cNvGrpSpPr/>
            <p:nvPr/>
          </p:nvGrpSpPr>
          <p:grpSpPr>
            <a:xfrm rot="10800000" flipH="1">
              <a:off x="7248517" y="4176349"/>
              <a:ext cx="698045" cy="455450"/>
              <a:chOff x="7070672" y="51241"/>
              <a:chExt cx="1020086" cy="665570"/>
            </a:xfrm>
          </p:grpSpPr>
          <p:sp>
            <p:nvSpPr>
              <p:cNvPr id="84" name="Google Shape;84;p3"/>
              <p:cNvSpPr/>
              <p:nvPr/>
            </p:nvSpPr>
            <p:spPr>
              <a:xfrm>
                <a:off x="8033786" y="51241"/>
                <a:ext cx="56972" cy="58816"/>
              </a:xfrm>
              <a:custGeom>
                <a:avLst/>
                <a:gdLst/>
                <a:ahLst/>
                <a:cxnLst/>
                <a:rect l="l" t="t" r="r" b="b"/>
                <a:pathLst>
                  <a:path w="959" h="990" extrusionOk="0">
                    <a:moveTo>
                      <a:pt x="479" y="0"/>
                    </a:moveTo>
                    <a:cubicBezTo>
                      <a:pt x="224" y="0"/>
                      <a:pt x="1" y="224"/>
                      <a:pt x="1" y="479"/>
                    </a:cubicBezTo>
                    <a:cubicBezTo>
                      <a:pt x="1" y="766"/>
                      <a:pt x="224" y="989"/>
                      <a:pt x="479" y="989"/>
                    </a:cubicBezTo>
                    <a:cubicBezTo>
                      <a:pt x="767" y="989"/>
                      <a:pt x="958" y="766"/>
                      <a:pt x="958" y="479"/>
                    </a:cubicBezTo>
                    <a:cubicBezTo>
                      <a:pt x="958" y="224"/>
                      <a:pt x="767"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8033786" y="254067"/>
                <a:ext cx="56972" cy="58875"/>
              </a:xfrm>
              <a:custGeom>
                <a:avLst/>
                <a:gdLst/>
                <a:ahLst/>
                <a:cxnLst/>
                <a:rect l="l" t="t" r="r" b="b"/>
                <a:pathLst>
                  <a:path w="959" h="991" extrusionOk="0">
                    <a:moveTo>
                      <a:pt x="479" y="1"/>
                    </a:moveTo>
                    <a:cubicBezTo>
                      <a:pt x="224" y="1"/>
                      <a:pt x="1" y="224"/>
                      <a:pt x="1" y="480"/>
                    </a:cubicBezTo>
                    <a:cubicBezTo>
                      <a:pt x="1" y="767"/>
                      <a:pt x="224" y="990"/>
                      <a:pt x="479" y="990"/>
                    </a:cubicBezTo>
                    <a:cubicBezTo>
                      <a:pt x="767" y="990"/>
                      <a:pt x="958" y="767"/>
                      <a:pt x="958" y="480"/>
                    </a:cubicBezTo>
                    <a:cubicBezTo>
                      <a:pt x="958" y="224"/>
                      <a:pt x="767"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8033786" y="456952"/>
                <a:ext cx="56972" cy="56974"/>
              </a:xfrm>
              <a:custGeom>
                <a:avLst/>
                <a:gdLst/>
                <a:ahLst/>
                <a:cxnLst/>
                <a:rect l="l" t="t" r="r" b="b"/>
                <a:pathLst>
                  <a:path w="959" h="959" extrusionOk="0">
                    <a:moveTo>
                      <a:pt x="479" y="1"/>
                    </a:moveTo>
                    <a:cubicBezTo>
                      <a:pt x="224" y="1"/>
                      <a:pt x="1" y="224"/>
                      <a:pt x="1" y="480"/>
                    </a:cubicBezTo>
                    <a:cubicBezTo>
                      <a:pt x="1" y="767"/>
                      <a:pt x="224" y="958"/>
                      <a:pt x="479" y="958"/>
                    </a:cubicBezTo>
                    <a:cubicBezTo>
                      <a:pt x="767" y="958"/>
                      <a:pt x="958" y="767"/>
                      <a:pt x="958" y="480"/>
                    </a:cubicBezTo>
                    <a:cubicBezTo>
                      <a:pt x="958" y="224"/>
                      <a:pt x="767"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7070672" y="51241"/>
                <a:ext cx="56912" cy="58816"/>
              </a:xfrm>
              <a:custGeom>
                <a:avLst/>
                <a:gdLst/>
                <a:ahLst/>
                <a:cxnLst/>
                <a:rect l="l" t="t" r="r" b="b"/>
                <a:pathLst>
                  <a:path w="958" h="990" extrusionOk="0">
                    <a:moveTo>
                      <a:pt x="479" y="0"/>
                    </a:moveTo>
                    <a:cubicBezTo>
                      <a:pt x="192" y="0"/>
                      <a:pt x="0" y="224"/>
                      <a:pt x="0" y="479"/>
                    </a:cubicBezTo>
                    <a:cubicBezTo>
                      <a:pt x="0" y="766"/>
                      <a:pt x="192" y="989"/>
                      <a:pt x="479" y="989"/>
                    </a:cubicBezTo>
                    <a:cubicBezTo>
                      <a:pt x="734" y="989"/>
                      <a:pt x="958" y="766"/>
                      <a:pt x="958" y="479"/>
                    </a:cubicBezTo>
                    <a:cubicBezTo>
                      <a:pt x="958" y="224"/>
                      <a:pt x="734"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7391056" y="51241"/>
                <a:ext cx="58813" cy="58816"/>
              </a:xfrm>
              <a:custGeom>
                <a:avLst/>
                <a:gdLst/>
                <a:ahLst/>
                <a:cxnLst/>
                <a:rect l="l" t="t" r="r" b="b"/>
                <a:pathLst>
                  <a:path w="990" h="990" extrusionOk="0">
                    <a:moveTo>
                      <a:pt x="479" y="0"/>
                    </a:moveTo>
                    <a:cubicBezTo>
                      <a:pt x="224" y="0"/>
                      <a:pt x="1" y="224"/>
                      <a:pt x="1" y="479"/>
                    </a:cubicBezTo>
                    <a:cubicBezTo>
                      <a:pt x="1" y="766"/>
                      <a:pt x="224" y="989"/>
                      <a:pt x="479" y="989"/>
                    </a:cubicBezTo>
                    <a:cubicBezTo>
                      <a:pt x="767" y="989"/>
                      <a:pt x="990" y="766"/>
                      <a:pt x="990" y="479"/>
                    </a:cubicBezTo>
                    <a:cubicBezTo>
                      <a:pt x="990" y="224"/>
                      <a:pt x="767"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7713401" y="51241"/>
                <a:ext cx="56912" cy="58816"/>
              </a:xfrm>
              <a:custGeom>
                <a:avLst/>
                <a:gdLst/>
                <a:ahLst/>
                <a:cxnLst/>
                <a:rect l="l" t="t" r="r" b="b"/>
                <a:pathLst>
                  <a:path w="958" h="990" extrusionOk="0">
                    <a:moveTo>
                      <a:pt x="479" y="0"/>
                    </a:moveTo>
                    <a:cubicBezTo>
                      <a:pt x="192" y="0"/>
                      <a:pt x="0" y="224"/>
                      <a:pt x="0" y="479"/>
                    </a:cubicBezTo>
                    <a:cubicBezTo>
                      <a:pt x="0" y="766"/>
                      <a:pt x="192" y="989"/>
                      <a:pt x="479" y="989"/>
                    </a:cubicBezTo>
                    <a:cubicBezTo>
                      <a:pt x="734" y="989"/>
                      <a:pt x="958" y="766"/>
                      <a:pt x="958" y="479"/>
                    </a:cubicBezTo>
                    <a:cubicBezTo>
                      <a:pt x="958" y="224"/>
                      <a:pt x="734"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7070672" y="254067"/>
                <a:ext cx="56912" cy="58875"/>
              </a:xfrm>
              <a:custGeom>
                <a:avLst/>
                <a:gdLst/>
                <a:ahLst/>
                <a:cxnLst/>
                <a:rect l="l" t="t" r="r" b="b"/>
                <a:pathLst>
                  <a:path w="958" h="991" extrusionOk="0">
                    <a:moveTo>
                      <a:pt x="479" y="1"/>
                    </a:moveTo>
                    <a:cubicBezTo>
                      <a:pt x="192" y="1"/>
                      <a:pt x="0" y="224"/>
                      <a:pt x="0" y="480"/>
                    </a:cubicBezTo>
                    <a:cubicBezTo>
                      <a:pt x="0" y="767"/>
                      <a:pt x="192" y="990"/>
                      <a:pt x="479" y="990"/>
                    </a:cubicBezTo>
                    <a:cubicBezTo>
                      <a:pt x="734" y="990"/>
                      <a:pt x="958" y="767"/>
                      <a:pt x="958" y="480"/>
                    </a:cubicBezTo>
                    <a:cubicBezTo>
                      <a:pt x="958" y="224"/>
                      <a:pt x="734"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7391056" y="254067"/>
                <a:ext cx="58813" cy="58875"/>
              </a:xfrm>
              <a:custGeom>
                <a:avLst/>
                <a:gdLst/>
                <a:ahLst/>
                <a:cxnLst/>
                <a:rect l="l" t="t" r="r" b="b"/>
                <a:pathLst>
                  <a:path w="990" h="991" extrusionOk="0">
                    <a:moveTo>
                      <a:pt x="479" y="1"/>
                    </a:moveTo>
                    <a:cubicBezTo>
                      <a:pt x="224" y="1"/>
                      <a:pt x="1" y="224"/>
                      <a:pt x="1" y="480"/>
                    </a:cubicBezTo>
                    <a:cubicBezTo>
                      <a:pt x="1" y="767"/>
                      <a:pt x="224" y="990"/>
                      <a:pt x="479" y="990"/>
                    </a:cubicBezTo>
                    <a:cubicBezTo>
                      <a:pt x="767" y="990"/>
                      <a:pt x="990" y="767"/>
                      <a:pt x="990" y="480"/>
                    </a:cubicBezTo>
                    <a:cubicBezTo>
                      <a:pt x="990" y="224"/>
                      <a:pt x="767"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7713401" y="254067"/>
                <a:ext cx="56912" cy="58875"/>
              </a:xfrm>
              <a:custGeom>
                <a:avLst/>
                <a:gdLst/>
                <a:ahLst/>
                <a:cxnLst/>
                <a:rect l="l" t="t" r="r" b="b"/>
                <a:pathLst>
                  <a:path w="958" h="991" extrusionOk="0">
                    <a:moveTo>
                      <a:pt x="479" y="1"/>
                    </a:moveTo>
                    <a:cubicBezTo>
                      <a:pt x="192" y="1"/>
                      <a:pt x="0" y="224"/>
                      <a:pt x="0" y="480"/>
                    </a:cubicBezTo>
                    <a:cubicBezTo>
                      <a:pt x="0" y="767"/>
                      <a:pt x="192" y="990"/>
                      <a:pt x="479" y="990"/>
                    </a:cubicBezTo>
                    <a:cubicBezTo>
                      <a:pt x="734" y="990"/>
                      <a:pt x="958" y="767"/>
                      <a:pt x="958" y="480"/>
                    </a:cubicBezTo>
                    <a:cubicBezTo>
                      <a:pt x="958" y="224"/>
                      <a:pt x="734"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7070672" y="456952"/>
                <a:ext cx="56912" cy="56974"/>
              </a:xfrm>
              <a:custGeom>
                <a:avLst/>
                <a:gdLst/>
                <a:ahLst/>
                <a:cxnLst/>
                <a:rect l="l" t="t" r="r" b="b"/>
                <a:pathLst>
                  <a:path w="958" h="959" extrusionOk="0">
                    <a:moveTo>
                      <a:pt x="479" y="1"/>
                    </a:moveTo>
                    <a:cubicBezTo>
                      <a:pt x="192" y="1"/>
                      <a:pt x="0" y="224"/>
                      <a:pt x="0" y="480"/>
                    </a:cubicBezTo>
                    <a:cubicBezTo>
                      <a:pt x="0" y="767"/>
                      <a:pt x="192" y="958"/>
                      <a:pt x="479" y="958"/>
                    </a:cubicBezTo>
                    <a:cubicBezTo>
                      <a:pt x="734" y="958"/>
                      <a:pt x="958" y="767"/>
                      <a:pt x="958" y="480"/>
                    </a:cubicBezTo>
                    <a:cubicBezTo>
                      <a:pt x="958" y="224"/>
                      <a:pt x="734"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7391056" y="456952"/>
                <a:ext cx="58813" cy="56974"/>
              </a:xfrm>
              <a:custGeom>
                <a:avLst/>
                <a:gdLst/>
                <a:ahLst/>
                <a:cxnLst/>
                <a:rect l="l" t="t" r="r" b="b"/>
                <a:pathLst>
                  <a:path w="990" h="959" extrusionOk="0">
                    <a:moveTo>
                      <a:pt x="479" y="1"/>
                    </a:moveTo>
                    <a:cubicBezTo>
                      <a:pt x="224" y="1"/>
                      <a:pt x="1" y="224"/>
                      <a:pt x="1" y="480"/>
                    </a:cubicBezTo>
                    <a:cubicBezTo>
                      <a:pt x="1" y="767"/>
                      <a:pt x="224" y="958"/>
                      <a:pt x="479" y="958"/>
                    </a:cubicBezTo>
                    <a:cubicBezTo>
                      <a:pt x="767" y="958"/>
                      <a:pt x="990" y="767"/>
                      <a:pt x="990" y="480"/>
                    </a:cubicBezTo>
                    <a:cubicBezTo>
                      <a:pt x="990" y="224"/>
                      <a:pt x="767"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7713401" y="456952"/>
                <a:ext cx="56912" cy="56974"/>
              </a:xfrm>
              <a:custGeom>
                <a:avLst/>
                <a:gdLst/>
                <a:ahLst/>
                <a:cxnLst/>
                <a:rect l="l" t="t" r="r" b="b"/>
                <a:pathLst>
                  <a:path w="958" h="959" extrusionOk="0">
                    <a:moveTo>
                      <a:pt x="479" y="1"/>
                    </a:moveTo>
                    <a:cubicBezTo>
                      <a:pt x="192" y="1"/>
                      <a:pt x="0" y="224"/>
                      <a:pt x="0" y="480"/>
                    </a:cubicBezTo>
                    <a:cubicBezTo>
                      <a:pt x="0" y="767"/>
                      <a:pt x="192" y="958"/>
                      <a:pt x="479" y="958"/>
                    </a:cubicBezTo>
                    <a:cubicBezTo>
                      <a:pt x="734" y="958"/>
                      <a:pt x="958" y="767"/>
                      <a:pt x="958" y="480"/>
                    </a:cubicBezTo>
                    <a:cubicBezTo>
                      <a:pt x="958" y="224"/>
                      <a:pt x="734"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7070672" y="659837"/>
                <a:ext cx="56912" cy="56974"/>
              </a:xfrm>
              <a:custGeom>
                <a:avLst/>
                <a:gdLst/>
                <a:ahLst/>
                <a:cxnLst/>
                <a:rect l="l" t="t" r="r" b="b"/>
                <a:pathLst>
                  <a:path w="958" h="959" extrusionOk="0">
                    <a:moveTo>
                      <a:pt x="479" y="1"/>
                    </a:moveTo>
                    <a:cubicBezTo>
                      <a:pt x="192" y="1"/>
                      <a:pt x="0" y="224"/>
                      <a:pt x="0" y="479"/>
                    </a:cubicBezTo>
                    <a:cubicBezTo>
                      <a:pt x="0" y="735"/>
                      <a:pt x="192" y="958"/>
                      <a:pt x="479" y="958"/>
                    </a:cubicBezTo>
                    <a:cubicBezTo>
                      <a:pt x="734" y="958"/>
                      <a:pt x="958" y="735"/>
                      <a:pt x="958" y="479"/>
                    </a:cubicBezTo>
                    <a:cubicBezTo>
                      <a:pt x="958" y="224"/>
                      <a:pt x="734"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7391056" y="659837"/>
                <a:ext cx="58813" cy="56974"/>
              </a:xfrm>
              <a:custGeom>
                <a:avLst/>
                <a:gdLst/>
                <a:ahLst/>
                <a:cxnLst/>
                <a:rect l="l" t="t" r="r" b="b"/>
                <a:pathLst>
                  <a:path w="990" h="959" extrusionOk="0">
                    <a:moveTo>
                      <a:pt x="479" y="1"/>
                    </a:moveTo>
                    <a:cubicBezTo>
                      <a:pt x="224" y="1"/>
                      <a:pt x="1" y="224"/>
                      <a:pt x="1" y="479"/>
                    </a:cubicBezTo>
                    <a:cubicBezTo>
                      <a:pt x="1" y="735"/>
                      <a:pt x="224" y="958"/>
                      <a:pt x="479" y="958"/>
                    </a:cubicBezTo>
                    <a:cubicBezTo>
                      <a:pt x="767" y="958"/>
                      <a:pt x="990" y="735"/>
                      <a:pt x="990" y="479"/>
                    </a:cubicBezTo>
                    <a:cubicBezTo>
                      <a:pt x="990" y="224"/>
                      <a:pt x="767"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7713401" y="659837"/>
                <a:ext cx="56912" cy="56974"/>
              </a:xfrm>
              <a:custGeom>
                <a:avLst/>
                <a:gdLst/>
                <a:ahLst/>
                <a:cxnLst/>
                <a:rect l="l" t="t" r="r" b="b"/>
                <a:pathLst>
                  <a:path w="958" h="959" extrusionOk="0">
                    <a:moveTo>
                      <a:pt x="479" y="1"/>
                    </a:moveTo>
                    <a:cubicBezTo>
                      <a:pt x="192" y="1"/>
                      <a:pt x="0" y="224"/>
                      <a:pt x="0" y="479"/>
                    </a:cubicBezTo>
                    <a:cubicBezTo>
                      <a:pt x="0" y="735"/>
                      <a:pt x="192" y="958"/>
                      <a:pt x="479" y="958"/>
                    </a:cubicBezTo>
                    <a:cubicBezTo>
                      <a:pt x="734" y="958"/>
                      <a:pt x="958" y="735"/>
                      <a:pt x="958" y="479"/>
                    </a:cubicBezTo>
                    <a:cubicBezTo>
                      <a:pt x="958" y="224"/>
                      <a:pt x="734"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8033786" y="659837"/>
                <a:ext cx="56972" cy="56974"/>
              </a:xfrm>
              <a:custGeom>
                <a:avLst/>
                <a:gdLst/>
                <a:ahLst/>
                <a:cxnLst/>
                <a:rect l="l" t="t" r="r" b="b"/>
                <a:pathLst>
                  <a:path w="959" h="959" extrusionOk="0">
                    <a:moveTo>
                      <a:pt x="479" y="1"/>
                    </a:moveTo>
                    <a:cubicBezTo>
                      <a:pt x="224" y="1"/>
                      <a:pt x="1" y="224"/>
                      <a:pt x="1" y="479"/>
                    </a:cubicBezTo>
                    <a:cubicBezTo>
                      <a:pt x="1" y="735"/>
                      <a:pt x="224" y="958"/>
                      <a:pt x="479" y="958"/>
                    </a:cubicBezTo>
                    <a:cubicBezTo>
                      <a:pt x="767" y="958"/>
                      <a:pt x="958" y="735"/>
                      <a:pt x="958" y="479"/>
                    </a:cubicBezTo>
                    <a:cubicBezTo>
                      <a:pt x="958" y="224"/>
                      <a:pt x="767"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0" name="Google Shape;100;p3"/>
          <p:cNvSpPr txBox="1">
            <a:spLocks noGrp="1"/>
          </p:cNvSpPr>
          <p:nvPr>
            <p:ph type="title"/>
          </p:nvPr>
        </p:nvSpPr>
        <p:spPr>
          <a:xfrm>
            <a:off x="713225" y="2450850"/>
            <a:ext cx="4916100" cy="841800"/>
          </a:xfrm>
          <a:prstGeom prst="rect">
            <a:avLst/>
          </a:prstGeom>
        </p:spPr>
        <p:txBody>
          <a:bodyPr spcFirstLastPara="1" wrap="square" lIns="91425" tIns="91425" rIns="91425" bIns="91425" anchor="ctr" anchorCtr="0">
            <a:normAutofit/>
          </a:bodyPr>
          <a:lstStyle>
            <a:lvl1pPr lvl="0">
              <a:spcBef>
                <a:spcPts val="0"/>
              </a:spcBef>
              <a:spcAft>
                <a:spcPts val="0"/>
              </a:spcAft>
              <a:buSzPts val="3600"/>
              <a:buNone/>
              <a:defRPr sz="6000">
                <a:solidFill>
                  <a:schemeClr val="accent1"/>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01" name="Google Shape;101;p3"/>
          <p:cNvSpPr txBox="1">
            <a:spLocks noGrp="1"/>
          </p:cNvSpPr>
          <p:nvPr>
            <p:ph type="title" idx="2" hasCustomPrompt="1"/>
          </p:nvPr>
        </p:nvSpPr>
        <p:spPr>
          <a:xfrm>
            <a:off x="5554025" y="1309638"/>
            <a:ext cx="2553000" cy="15267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7200"/>
              <a:buNone/>
              <a:defRPr sz="9000">
                <a:solidFill>
                  <a:schemeClr val="accen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02" name="Google Shape;102;p3"/>
          <p:cNvSpPr txBox="1">
            <a:spLocks noGrp="1"/>
          </p:cNvSpPr>
          <p:nvPr>
            <p:ph type="subTitle" idx="1"/>
          </p:nvPr>
        </p:nvSpPr>
        <p:spPr>
          <a:xfrm>
            <a:off x="770375" y="3407875"/>
            <a:ext cx="3334200" cy="752100"/>
          </a:xfrm>
          <a:prstGeom prst="rect">
            <a:avLst/>
          </a:prstGeom>
        </p:spPr>
        <p:txBody>
          <a:bodyPr spcFirstLastPara="1" wrap="square" lIns="91425" tIns="91425" rIns="91425" bIns="91425" anchor="t" anchorCtr="0">
            <a:normAutofit/>
          </a:bodyPr>
          <a:lstStyle>
            <a:lvl1pPr lvl="0" rtl="0">
              <a:lnSpc>
                <a:spcPct val="90000"/>
              </a:lnSpc>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27"/>
        <p:cNvGrpSpPr/>
        <p:nvPr/>
      </p:nvGrpSpPr>
      <p:grpSpPr>
        <a:xfrm>
          <a:off x="0" y="0"/>
          <a:ext cx="0" cy="0"/>
          <a:chOff x="0" y="0"/>
          <a:chExt cx="0" cy="0"/>
        </a:xfrm>
      </p:grpSpPr>
      <p:sp>
        <p:nvSpPr>
          <p:cNvPr id="128" name="Google Shape;128;p5"/>
          <p:cNvSpPr txBox="1">
            <a:spLocks noGrp="1"/>
          </p:cNvSpPr>
          <p:nvPr>
            <p:ph type="title"/>
          </p:nvPr>
        </p:nvSpPr>
        <p:spPr>
          <a:xfrm>
            <a:off x="5162186" y="2811200"/>
            <a:ext cx="2286000" cy="3999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rgbClr val="FF744B"/>
              </a:buClr>
              <a:buSzPts val="1800"/>
              <a:buFont typeface="Allerta Stencil"/>
              <a:buNone/>
              <a:defRPr sz="2018">
                <a:solidFill>
                  <a:schemeClr val="accent6"/>
                </a:solidFill>
                <a:latin typeface="Allerta Stencil"/>
                <a:ea typeface="Allerta Stencil"/>
                <a:cs typeface="Allerta Stencil"/>
                <a:sym typeface="Allerta Stencil"/>
              </a:defRPr>
            </a:lvl1pPr>
            <a:lvl2pPr lvl="1" algn="ctr" rtl="0">
              <a:spcBef>
                <a:spcPts val="0"/>
              </a:spcBef>
              <a:spcAft>
                <a:spcPts val="0"/>
              </a:spcAft>
              <a:buClr>
                <a:srgbClr val="FF744B"/>
              </a:buClr>
              <a:buSzPts val="1800"/>
              <a:buFont typeface="Allerta Stencil"/>
              <a:buNone/>
              <a:defRPr sz="1800">
                <a:solidFill>
                  <a:srgbClr val="FF744B"/>
                </a:solidFill>
                <a:latin typeface="Allerta Stencil"/>
                <a:ea typeface="Allerta Stencil"/>
                <a:cs typeface="Allerta Stencil"/>
                <a:sym typeface="Allerta Stencil"/>
              </a:defRPr>
            </a:lvl2pPr>
            <a:lvl3pPr lvl="2" algn="ctr" rtl="0">
              <a:spcBef>
                <a:spcPts val="0"/>
              </a:spcBef>
              <a:spcAft>
                <a:spcPts val="0"/>
              </a:spcAft>
              <a:buClr>
                <a:srgbClr val="FF744B"/>
              </a:buClr>
              <a:buSzPts val="1800"/>
              <a:buFont typeface="Allerta Stencil"/>
              <a:buNone/>
              <a:defRPr sz="1800">
                <a:solidFill>
                  <a:srgbClr val="FF744B"/>
                </a:solidFill>
                <a:latin typeface="Allerta Stencil"/>
                <a:ea typeface="Allerta Stencil"/>
                <a:cs typeface="Allerta Stencil"/>
                <a:sym typeface="Allerta Stencil"/>
              </a:defRPr>
            </a:lvl3pPr>
            <a:lvl4pPr lvl="3" algn="ctr" rtl="0">
              <a:spcBef>
                <a:spcPts val="0"/>
              </a:spcBef>
              <a:spcAft>
                <a:spcPts val="0"/>
              </a:spcAft>
              <a:buClr>
                <a:srgbClr val="FF744B"/>
              </a:buClr>
              <a:buSzPts val="1800"/>
              <a:buFont typeface="Allerta Stencil"/>
              <a:buNone/>
              <a:defRPr sz="1800">
                <a:solidFill>
                  <a:srgbClr val="FF744B"/>
                </a:solidFill>
                <a:latin typeface="Allerta Stencil"/>
                <a:ea typeface="Allerta Stencil"/>
                <a:cs typeface="Allerta Stencil"/>
                <a:sym typeface="Allerta Stencil"/>
              </a:defRPr>
            </a:lvl4pPr>
            <a:lvl5pPr lvl="4" algn="ctr" rtl="0">
              <a:spcBef>
                <a:spcPts val="0"/>
              </a:spcBef>
              <a:spcAft>
                <a:spcPts val="0"/>
              </a:spcAft>
              <a:buClr>
                <a:srgbClr val="FF744B"/>
              </a:buClr>
              <a:buSzPts val="1800"/>
              <a:buFont typeface="Allerta Stencil"/>
              <a:buNone/>
              <a:defRPr sz="1800">
                <a:solidFill>
                  <a:srgbClr val="FF744B"/>
                </a:solidFill>
                <a:latin typeface="Allerta Stencil"/>
                <a:ea typeface="Allerta Stencil"/>
                <a:cs typeface="Allerta Stencil"/>
                <a:sym typeface="Allerta Stencil"/>
              </a:defRPr>
            </a:lvl5pPr>
            <a:lvl6pPr lvl="5" algn="ctr" rtl="0">
              <a:spcBef>
                <a:spcPts val="0"/>
              </a:spcBef>
              <a:spcAft>
                <a:spcPts val="0"/>
              </a:spcAft>
              <a:buClr>
                <a:srgbClr val="FF744B"/>
              </a:buClr>
              <a:buSzPts val="1800"/>
              <a:buFont typeface="Allerta Stencil"/>
              <a:buNone/>
              <a:defRPr sz="1800">
                <a:solidFill>
                  <a:srgbClr val="FF744B"/>
                </a:solidFill>
                <a:latin typeface="Allerta Stencil"/>
                <a:ea typeface="Allerta Stencil"/>
                <a:cs typeface="Allerta Stencil"/>
                <a:sym typeface="Allerta Stencil"/>
              </a:defRPr>
            </a:lvl6pPr>
            <a:lvl7pPr lvl="6" algn="ctr" rtl="0">
              <a:spcBef>
                <a:spcPts val="0"/>
              </a:spcBef>
              <a:spcAft>
                <a:spcPts val="0"/>
              </a:spcAft>
              <a:buClr>
                <a:srgbClr val="FF744B"/>
              </a:buClr>
              <a:buSzPts val="1800"/>
              <a:buFont typeface="Allerta Stencil"/>
              <a:buNone/>
              <a:defRPr sz="1800">
                <a:solidFill>
                  <a:srgbClr val="FF744B"/>
                </a:solidFill>
                <a:latin typeface="Allerta Stencil"/>
                <a:ea typeface="Allerta Stencil"/>
                <a:cs typeface="Allerta Stencil"/>
                <a:sym typeface="Allerta Stencil"/>
              </a:defRPr>
            </a:lvl7pPr>
            <a:lvl8pPr lvl="7" algn="ctr" rtl="0">
              <a:spcBef>
                <a:spcPts val="0"/>
              </a:spcBef>
              <a:spcAft>
                <a:spcPts val="0"/>
              </a:spcAft>
              <a:buClr>
                <a:srgbClr val="FF744B"/>
              </a:buClr>
              <a:buSzPts val="1800"/>
              <a:buFont typeface="Allerta Stencil"/>
              <a:buNone/>
              <a:defRPr sz="1800">
                <a:solidFill>
                  <a:srgbClr val="FF744B"/>
                </a:solidFill>
                <a:latin typeface="Allerta Stencil"/>
                <a:ea typeface="Allerta Stencil"/>
                <a:cs typeface="Allerta Stencil"/>
                <a:sym typeface="Allerta Stencil"/>
              </a:defRPr>
            </a:lvl8pPr>
            <a:lvl9pPr lvl="8" algn="ctr" rtl="0">
              <a:spcBef>
                <a:spcPts val="0"/>
              </a:spcBef>
              <a:spcAft>
                <a:spcPts val="0"/>
              </a:spcAft>
              <a:buClr>
                <a:srgbClr val="FF744B"/>
              </a:buClr>
              <a:buSzPts val="1800"/>
              <a:buFont typeface="Allerta Stencil"/>
              <a:buNone/>
              <a:defRPr sz="1800">
                <a:solidFill>
                  <a:srgbClr val="FF744B"/>
                </a:solidFill>
                <a:latin typeface="Allerta Stencil"/>
                <a:ea typeface="Allerta Stencil"/>
                <a:cs typeface="Allerta Stencil"/>
                <a:sym typeface="Allerta Stencil"/>
              </a:defRPr>
            </a:lvl9pPr>
          </a:lstStyle>
          <a:p>
            <a:endParaRPr/>
          </a:p>
        </p:txBody>
      </p:sp>
      <p:sp>
        <p:nvSpPr>
          <p:cNvPr id="129" name="Google Shape;129;p5"/>
          <p:cNvSpPr txBox="1">
            <a:spLocks noGrp="1"/>
          </p:cNvSpPr>
          <p:nvPr>
            <p:ph type="subTitle" idx="1"/>
          </p:nvPr>
        </p:nvSpPr>
        <p:spPr>
          <a:xfrm>
            <a:off x="5010386" y="3275600"/>
            <a:ext cx="2589600" cy="8970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rgbClr val="19348E"/>
              </a:buClr>
              <a:buSzPts val="1400"/>
              <a:buFont typeface="Open Sans"/>
              <a:buNone/>
              <a:defRPr sz="1600">
                <a:solidFill>
                  <a:srgbClr val="19348E"/>
                </a:solidFill>
                <a:latin typeface="Open Sans"/>
                <a:ea typeface="Open Sans"/>
                <a:cs typeface="Open Sans"/>
                <a:sym typeface="Open Sans"/>
              </a:defRPr>
            </a:lvl1pPr>
            <a:lvl2pPr lvl="1" algn="ctr"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2pPr>
            <a:lvl3pPr lvl="2" algn="ctr"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3pPr>
            <a:lvl4pPr lvl="3" algn="ctr"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4pPr>
            <a:lvl5pPr lvl="4" algn="ctr"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5pPr>
            <a:lvl6pPr lvl="5" algn="ctr"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6pPr>
            <a:lvl7pPr lvl="6" algn="ctr"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7pPr>
            <a:lvl8pPr lvl="7" algn="ctr"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8pPr>
            <a:lvl9pPr lvl="8" algn="ctr"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9pPr>
          </a:lstStyle>
          <a:p>
            <a:endParaRPr/>
          </a:p>
        </p:txBody>
      </p:sp>
      <p:sp>
        <p:nvSpPr>
          <p:cNvPr id="130" name="Google Shape;130;p5"/>
          <p:cNvSpPr txBox="1">
            <a:spLocks noGrp="1"/>
          </p:cNvSpPr>
          <p:nvPr>
            <p:ph type="title" idx="2"/>
          </p:nvPr>
        </p:nvSpPr>
        <p:spPr>
          <a:xfrm>
            <a:off x="1696267" y="2811200"/>
            <a:ext cx="2283300" cy="3999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rgbClr val="FF744B"/>
              </a:buClr>
              <a:buSzPts val="1800"/>
              <a:buFont typeface="Allerta Stencil"/>
              <a:buNone/>
              <a:defRPr sz="2018">
                <a:solidFill>
                  <a:schemeClr val="accent1"/>
                </a:solidFill>
                <a:latin typeface="Allerta Stencil"/>
                <a:ea typeface="Allerta Stencil"/>
                <a:cs typeface="Allerta Stencil"/>
                <a:sym typeface="Allerta Stencil"/>
              </a:defRPr>
            </a:lvl1pPr>
            <a:lvl2pPr lvl="1" algn="ctr" rtl="0">
              <a:spcBef>
                <a:spcPts val="0"/>
              </a:spcBef>
              <a:spcAft>
                <a:spcPts val="0"/>
              </a:spcAft>
              <a:buClr>
                <a:srgbClr val="FF744B"/>
              </a:buClr>
              <a:buSzPts val="1800"/>
              <a:buFont typeface="Allerta Stencil"/>
              <a:buNone/>
              <a:defRPr sz="1800">
                <a:solidFill>
                  <a:srgbClr val="FF744B"/>
                </a:solidFill>
                <a:latin typeface="Allerta Stencil"/>
                <a:ea typeface="Allerta Stencil"/>
                <a:cs typeface="Allerta Stencil"/>
                <a:sym typeface="Allerta Stencil"/>
              </a:defRPr>
            </a:lvl2pPr>
            <a:lvl3pPr lvl="2" algn="ctr" rtl="0">
              <a:spcBef>
                <a:spcPts val="0"/>
              </a:spcBef>
              <a:spcAft>
                <a:spcPts val="0"/>
              </a:spcAft>
              <a:buClr>
                <a:srgbClr val="FF744B"/>
              </a:buClr>
              <a:buSzPts val="1800"/>
              <a:buFont typeface="Allerta Stencil"/>
              <a:buNone/>
              <a:defRPr sz="1800">
                <a:solidFill>
                  <a:srgbClr val="FF744B"/>
                </a:solidFill>
                <a:latin typeface="Allerta Stencil"/>
                <a:ea typeface="Allerta Stencil"/>
                <a:cs typeface="Allerta Stencil"/>
                <a:sym typeface="Allerta Stencil"/>
              </a:defRPr>
            </a:lvl3pPr>
            <a:lvl4pPr lvl="3" algn="ctr" rtl="0">
              <a:spcBef>
                <a:spcPts val="0"/>
              </a:spcBef>
              <a:spcAft>
                <a:spcPts val="0"/>
              </a:spcAft>
              <a:buClr>
                <a:srgbClr val="FF744B"/>
              </a:buClr>
              <a:buSzPts val="1800"/>
              <a:buFont typeface="Allerta Stencil"/>
              <a:buNone/>
              <a:defRPr sz="1800">
                <a:solidFill>
                  <a:srgbClr val="FF744B"/>
                </a:solidFill>
                <a:latin typeface="Allerta Stencil"/>
                <a:ea typeface="Allerta Stencil"/>
                <a:cs typeface="Allerta Stencil"/>
                <a:sym typeface="Allerta Stencil"/>
              </a:defRPr>
            </a:lvl4pPr>
            <a:lvl5pPr lvl="4" algn="ctr" rtl="0">
              <a:spcBef>
                <a:spcPts val="0"/>
              </a:spcBef>
              <a:spcAft>
                <a:spcPts val="0"/>
              </a:spcAft>
              <a:buClr>
                <a:srgbClr val="FF744B"/>
              </a:buClr>
              <a:buSzPts val="1800"/>
              <a:buFont typeface="Allerta Stencil"/>
              <a:buNone/>
              <a:defRPr sz="1800">
                <a:solidFill>
                  <a:srgbClr val="FF744B"/>
                </a:solidFill>
                <a:latin typeface="Allerta Stencil"/>
                <a:ea typeface="Allerta Stencil"/>
                <a:cs typeface="Allerta Stencil"/>
                <a:sym typeface="Allerta Stencil"/>
              </a:defRPr>
            </a:lvl5pPr>
            <a:lvl6pPr lvl="5" algn="ctr" rtl="0">
              <a:spcBef>
                <a:spcPts val="0"/>
              </a:spcBef>
              <a:spcAft>
                <a:spcPts val="0"/>
              </a:spcAft>
              <a:buClr>
                <a:srgbClr val="FF744B"/>
              </a:buClr>
              <a:buSzPts val="1800"/>
              <a:buFont typeface="Allerta Stencil"/>
              <a:buNone/>
              <a:defRPr sz="1800">
                <a:solidFill>
                  <a:srgbClr val="FF744B"/>
                </a:solidFill>
                <a:latin typeface="Allerta Stencil"/>
                <a:ea typeface="Allerta Stencil"/>
                <a:cs typeface="Allerta Stencil"/>
                <a:sym typeface="Allerta Stencil"/>
              </a:defRPr>
            </a:lvl6pPr>
            <a:lvl7pPr lvl="6" algn="ctr" rtl="0">
              <a:spcBef>
                <a:spcPts val="0"/>
              </a:spcBef>
              <a:spcAft>
                <a:spcPts val="0"/>
              </a:spcAft>
              <a:buClr>
                <a:srgbClr val="FF744B"/>
              </a:buClr>
              <a:buSzPts val="1800"/>
              <a:buFont typeface="Allerta Stencil"/>
              <a:buNone/>
              <a:defRPr sz="1800">
                <a:solidFill>
                  <a:srgbClr val="FF744B"/>
                </a:solidFill>
                <a:latin typeface="Allerta Stencil"/>
                <a:ea typeface="Allerta Stencil"/>
                <a:cs typeface="Allerta Stencil"/>
                <a:sym typeface="Allerta Stencil"/>
              </a:defRPr>
            </a:lvl7pPr>
            <a:lvl8pPr lvl="7" algn="ctr" rtl="0">
              <a:spcBef>
                <a:spcPts val="0"/>
              </a:spcBef>
              <a:spcAft>
                <a:spcPts val="0"/>
              </a:spcAft>
              <a:buClr>
                <a:srgbClr val="FF744B"/>
              </a:buClr>
              <a:buSzPts val="1800"/>
              <a:buFont typeface="Allerta Stencil"/>
              <a:buNone/>
              <a:defRPr sz="1800">
                <a:solidFill>
                  <a:srgbClr val="FF744B"/>
                </a:solidFill>
                <a:latin typeface="Allerta Stencil"/>
                <a:ea typeface="Allerta Stencil"/>
                <a:cs typeface="Allerta Stencil"/>
                <a:sym typeface="Allerta Stencil"/>
              </a:defRPr>
            </a:lvl8pPr>
            <a:lvl9pPr lvl="8" algn="ctr" rtl="0">
              <a:spcBef>
                <a:spcPts val="0"/>
              </a:spcBef>
              <a:spcAft>
                <a:spcPts val="0"/>
              </a:spcAft>
              <a:buClr>
                <a:srgbClr val="FF744B"/>
              </a:buClr>
              <a:buSzPts val="1800"/>
              <a:buFont typeface="Allerta Stencil"/>
              <a:buNone/>
              <a:defRPr sz="1800">
                <a:solidFill>
                  <a:srgbClr val="FF744B"/>
                </a:solidFill>
                <a:latin typeface="Allerta Stencil"/>
                <a:ea typeface="Allerta Stencil"/>
                <a:cs typeface="Allerta Stencil"/>
                <a:sym typeface="Allerta Stencil"/>
              </a:defRPr>
            </a:lvl9pPr>
          </a:lstStyle>
          <a:p>
            <a:endParaRPr/>
          </a:p>
        </p:txBody>
      </p:sp>
      <p:sp>
        <p:nvSpPr>
          <p:cNvPr id="131" name="Google Shape;131;p5"/>
          <p:cNvSpPr txBox="1">
            <a:spLocks noGrp="1"/>
          </p:cNvSpPr>
          <p:nvPr>
            <p:ph type="subTitle" idx="3"/>
          </p:nvPr>
        </p:nvSpPr>
        <p:spPr>
          <a:xfrm>
            <a:off x="1544014" y="3275600"/>
            <a:ext cx="2587800" cy="8970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rgbClr val="19348E"/>
              </a:buClr>
              <a:buSzPts val="1400"/>
              <a:buFont typeface="Open Sans"/>
              <a:buNone/>
              <a:defRPr sz="1600">
                <a:solidFill>
                  <a:srgbClr val="19348E"/>
                </a:solidFill>
                <a:latin typeface="Open Sans"/>
                <a:ea typeface="Open Sans"/>
                <a:cs typeface="Open Sans"/>
                <a:sym typeface="Open Sans"/>
              </a:defRPr>
            </a:lvl1pPr>
            <a:lvl2pPr lvl="1" algn="ctr"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2pPr>
            <a:lvl3pPr lvl="2" algn="ctr"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3pPr>
            <a:lvl4pPr lvl="3" algn="ctr"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4pPr>
            <a:lvl5pPr lvl="4" algn="ctr"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5pPr>
            <a:lvl6pPr lvl="5" algn="ctr"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6pPr>
            <a:lvl7pPr lvl="6" algn="ctr"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7pPr>
            <a:lvl8pPr lvl="7" algn="ctr"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8pPr>
            <a:lvl9pPr lvl="8" algn="ctr"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9pPr>
          </a:lstStyle>
          <a:p>
            <a:endParaRPr/>
          </a:p>
        </p:txBody>
      </p:sp>
      <p:sp>
        <p:nvSpPr>
          <p:cNvPr id="132" name="Google Shape;132;p5"/>
          <p:cNvSpPr txBox="1">
            <a:spLocks noGrp="1"/>
          </p:cNvSpPr>
          <p:nvPr>
            <p:ph type="title" idx="4"/>
          </p:nvPr>
        </p:nvSpPr>
        <p:spPr>
          <a:xfrm>
            <a:off x="713225" y="359178"/>
            <a:ext cx="7708200" cy="572700"/>
          </a:xfrm>
          <a:prstGeom prst="rect">
            <a:avLst/>
          </a:prstGeom>
        </p:spPr>
        <p:txBody>
          <a:bodyPr spcFirstLastPara="1" wrap="square" lIns="91425" tIns="91425" rIns="91425" bIns="91425" anchor="t" anchorCtr="0">
            <a:normAutofit/>
          </a:bodyPr>
          <a:lstStyle>
            <a:lvl1pPr lvl="0" algn="ctr" rtl="0">
              <a:spcBef>
                <a:spcPts val="0"/>
              </a:spcBef>
              <a:spcAft>
                <a:spcPts val="0"/>
              </a:spcAft>
              <a:buClr>
                <a:srgbClr val="FF744B"/>
              </a:buClr>
              <a:buSzPts val="2800"/>
              <a:buFont typeface="Allerta Stencil"/>
              <a:buNone/>
              <a:defRPr sz="3020">
                <a:solidFill>
                  <a:srgbClr val="FF744B"/>
                </a:solidFill>
                <a:latin typeface="Allerta Stencil"/>
                <a:ea typeface="Allerta Stencil"/>
                <a:cs typeface="Allerta Stencil"/>
                <a:sym typeface="Allerta Stencil"/>
              </a:defRPr>
            </a:lvl1pPr>
            <a:lvl2pPr lvl="1"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2pPr>
            <a:lvl3pPr lvl="2"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3pPr>
            <a:lvl4pPr lvl="3"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4pPr>
            <a:lvl5pPr lvl="4"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5pPr>
            <a:lvl6pPr lvl="5"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6pPr>
            <a:lvl7pPr lvl="6"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7pPr>
            <a:lvl8pPr lvl="7"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8pPr>
            <a:lvl9pPr lvl="8"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9pPr>
          </a:lstStyle>
          <a:p>
            <a:endParaRPr/>
          </a:p>
        </p:txBody>
      </p:sp>
      <p:grpSp>
        <p:nvGrpSpPr>
          <p:cNvPr id="133" name="Google Shape;133;p5"/>
          <p:cNvGrpSpPr/>
          <p:nvPr/>
        </p:nvGrpSpPr>
        <p:grpSpPr>
          <a:xfrm>
            <a:off x="8411514" y="161915"/>
            <a:ext cx="732156" cy="1443656"/>
            <a:chOff x="8288976" y="238126"/>
            <a:chExt cx="855023" cy="1685923"/>
          </a:xfrm>
        </p:grpSpPr>
        <p:sp>
          <p:nvSpPr>
            <p:cNvPr id="134" name="Google Shape;134;p5"/>
            <p:cNvSpPr/>
            <p:nvPr/>
          </p:nvSpPr>
          <p:spPr>
            <a:xfrm>
              <a:off x="8288976" y="375759"/>
              <a:ext cx="855023" cy="941011"/>
            </a:xfrm>
            <a:custGeom>
              <a:avLst/>
              <a:gdLst/>
              <a:ahLst/>
              <a:cxnLst/>
              <a:rect l="l" t="t" r="r" b="b"/>
              <a:pathLst>
                <a:path w="27000" h="29713" extrusionOk="0">
                  <a:moveTo>
                    <a:pt x="0" y="0"/>
                  </a:moveTo>
                  <a:lnTo>
                    <a:pt x="0" y="29713"/>
                  </a:lnTo>
                  <a:lnTo>
                    <a:pt x="27000" y="29713"/>
                  </a:lnTo>
                  <a:lnTo>
                    <a:pt x="2700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5"/>
            <p:cNvSpPr/>
            <p:nvPr/>
          </p:nvSpPr>
          <p:spPr>
            <a:xfrm>
              <a:off x="8288976" y="1540936"/>
              <a:ext cx="855023" cy="118287"/>
            </a:xfrm>
            <a:custGeom>
              <a:avLst/>
              <a:gdLst/>
              <a:ahLst/>
              <a:cxnLst/>
              <a:rect l="l" t="t" r="r" b="b"/>
              <a:pathLst>
                <a:path w="27000" h="3735" extrusionOk="0">
                  <a:moveTo>
                    <a:pt x="0" y="1"/>
                  </a:moveTo>
                  <a:lnTo>
                    <a:pt x="0" y="3735"/>
                  </a:lnTo>
                  <a:lnTo>
                    <a:pt x="27000" y="3735"/>
                  </a:lnTo>
                  <a:lnTo>
                    <a:pt x="270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5"/>
            <p:cNvSpPr/>
            <p:nvPr/>
          </p:nvSpPr>
          <p:spPr>
            <a:xfrm>
              <a:off x="8288976" y="1805761"/>
              <a:ext cx="855023" cy="118287"/>
            </a:xfrm>
            <a:custGeom>
              <a:avLst/>
              <a:gdLst/>
              <a:ahLst/>
              <a:cxnLst/>
              <a:rect l="l" t="t" r="r" b="b"/>
              <a:pathLst>
                <a:path w="27000" h="3735" extrusionOk="0">
                  <a:moveTo>
                    <a:pt x="0" y="0"/>
                  </a:moveTo>
                  <a:lnTo>
                    <a:pt x="0" y="3734"/>
                  </a:lnTo>
                  <a:lnTo>
                    <a:pt x="27000" y="3734"/>
                  </a:lnTo>
                  <a:lnTo>
                    <a:pt x="270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7" name="Google Shape;137;p5"/>
            <p:cNvGrpSpPr/>
            <p:nvPr/>
          </p:nvGrpSpPr>
          <p:grpSpPr>
            <a:xfrm>
              <a:off x="8420479" y="238126"/>
              <a:ext cx="543808" cy="354815"/>
              <a:chOff x="7070672" y="51241"/>
              <a:chExt cx="1020086" cy="665570"/>
            </a:xfrm>
          </p:grpSpPr>
          <p:sp>
            <p:nvSpPr>
              <p:cNvPr id="138" name="Google Shape;138;p5"/>
              <p:cNvSpPr/>
              <p:nvPr/>
            </p:nvSpPr>
            <p:spPr>
              <a:xfrm>
                <a:off x="8033786" y="51241"/>
                <a:ext cx="56972" cy="58816"/>
              </a:xfrm>
              <a:custGeom>
                <a:avLst/>
                <a:gdLst/>
                <a:ahLst/>
                <a:cxnLst/>
                <a:rect l="l" t="t" r="r" b="b"/>
                <a:pathLst>
                  <a:path w="959" h="990" extrusionOk="0">
                    <a:moveTo>
                      <a:pt x="479" y="0"/>
                    </a:moveTo>
                    <a:cubicBezTo>
                      <a:pt x="224" y="0"/>
                      <a:pt x="1" y="224"/>
                      <a:pt x="1" y="479"/>
                    </a:cubicBezTo>
                    <a:cubicBezTo>
                      <a:pt x="1" y="766"/>
                      <a:pt x="224" y="989"/>
                      <a:pt x="479" y="989"/>
                    </a:cubicBezTo>
                    <a:cubicBezTo>
                      <a:pt x="767" y="989"/>
                      <a:pt x="958" y="766"/>
                      <a:pt x="958" y="479"/>
                    </a:cubicBezTo>
                    <a:cubicBezTo>
                      <a:pt x="958" y="224"/>
                      <a:pt x="767"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5"/>
              <p:cNvSpPr/>
              <p:nvPr/>
            </p:nvSpPr>
            <p:spPr>
              <a:xfrm>
                <a:off x="8033786" y="254067"/>
                <a:ext cx="56972" cy="58875"/>
              </a:xfrm>
              <a:custGeom>
                <a:avLst/>
                <a:gdLst/>
                <a:ahLst/>
                <a:cxnLst/>
                <a:rect l="l" t="t" r="r" b="b"/>
                <a:pathLst>
                  <a:path w="959" h="991" extrusionOk="0">
                    <a:moveTo>
                      <a:pt x="479" y="1"/>
                    </a:moveTo>
                    <a:cubicBezTo>
                      <a:pt x="224" y="1"/>
                      <a:pt x="1" y="224"/>
                      <a:pt x="1" y="480"/>
                    </a:cubicBezTo>
                    <a:cubicBezTo>
                      <a:pt x="1" y="767"/>
                      <a:pt x="224" y="990"/>
                      <a:pt x="479" y="990"/>
                    </a:cubicBezTo>
                    <a:cubicBezTo>
                      <a:pt x="767" y="990"/>
                      <a:pt x="958" y="767"/>
                      <a:pt x="958" y="480"/>
                    </a:cubicBezTo>
                    <a:cubicBezTo>
                      <a:pt x="958" y="224"/>
                      <a:pt x="767"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5"/>
              <p:cNvSpPr/>
              <p:nvPr/>
            </p:nvSpPr>
            <p:spPr>
              <a:xfrm>
                <a:off x="8033786" y="456952"/>
                <a:ext cx="56972" cy="56974"/>
              </a:xfrm>
              <a:custGeom>
                <a:avLst/>
                <a:gdLst/>
                <a:ahLst/>
                <a:cxnLst/>
                <a:rect l="l" t="t" r="r" b="b"/>
                <a:pathLst>
                  <a:path w="959" h="959" extrusionOk="0">
                    <a:moveTo>
                      <a:pt x="479" y="1"/>
                    </a:moveTo>
                    <a:cubicBezTo>
                      <a:pt x="224" y="1"/>
                      <a:pt x="1" y="224"/>
                      <a:pt x="1" y="480"/>
                    </a:cubicBezTo>
                    <a:cubicBezTo>
                      <a:pt x="1" y="767"/>
                      <a:pt x="224" y="958"/>
                      <a:pt x="479" y="958"/>
                    </a:cubicBezTo>
                    <a:cubicBezTo>
                      <a:pt x="767" y="958"/>
                      <a:pt x="958" y="767"/>
                      <a:pt x="958" y="480"/>
                    </a:cubicBezTo>
                    <a:cubicBezTo>
                      <a:pt x="958" y="224"/>
                      <a:pt x="767"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5"/>
              <p:cNvSpPr/>
              <p:nvPr/>
            </p:nvSpPr>
            <p:spPr>
              <a:xfrm>
                <a:off x="7070672" y="51241"/>
                <a:ext cx="56912" cy="58816"/>
              </a:xfrm>
              <a:custGeom>
                <a:avLst/>
                <a:gdLst/>
                <a:ahLst/>
                <a:cxnLst/>
                <a:rect l="l" t="t" r="r" b="b"/>
                <a:pathLst>
                  <a:path w="958" h="990" extrusionOk="0">
                    <a:moveTo>
                      <a:pt x="479" y="0"/>
                    </a:moveTo>
                    <a:cubicBezTo>
                      <a:pt x="192" y="0"/>
                      <a:pt x="0" y="224"/>
                      <a:pt x="0" y="479"/>
                    </a:cubicBezTo>
                    <a:cubicBezTo>
                      <a:pt x="0" y="766"/>
                      <a:pt x="192" y="989"/>
                      <a:pt x="479" y="989"/>
                    </a:cubicBezTo>
                    <a:cubicBezTo>
                      <a:pt x="734" y="989"/>
                      <a:pt x="958" y="766"/>
                      <a:pt x="958" y="479"/>
                    </a:cubicBezTo>
                    <a:cubicBezTo>
                      <a:pt x="958" y="224"/>
                      <a:pt x="734"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5"/>
              <p:cNvSpPr/>
              <p:nvPr/>
            </p:nvSpPr>
            <p:spPr>
              <a:xfrm>
                <a:off x="7391056" y="51241"/>
                <a:ext cx="58813" cy="58816"/>
              </a:xfrm>
              <a:custGeom>
                <a:avLst/>
                <a:gdLst/>
                <a:ahLst/>
                <a:cxnLst/>
                <a:rect l="l" t="t" r="r" b="b"/>
                <a:pathLst>
                  <a:path w="990" h="990" extrusionOk="0">
                    <a:moveTo>
                      <a:pt x="479" y="0"/>
                    </a:moveTo>
                    <a:cubicBezTo>
                      <a:pt x="224" y="0"/>
                      <a:pt x="1" y="224"/>
                      <a:pt x="1" y="479"/>
                    </a:cubicBezTo>
                    <a:cubicBezTo>
                      <a:pt x="1" y="766"/>
                      <a:pt x="224" y="989"/>
                      <a:pt x="479" y="989"/>
                    </a:cubicBezTo>
                    <a:cubicBezTo>
                      <a:pt x="767" y="989"/>
                      <a:pt x="990" y="766"/>
                      <a:pt x="990" y="479"/>
                    </a:cubicBezTo>
                    <a:cubicBezTo>
                      <a:pt x="990" y="224"/>
                      <a:pt x="767"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5"/>
              <p:cNvSpPr/>
              <p:nvPr/>
            </p:nvSpPr>
            <p:spPr>
              <a:xfrm>
                <a:off x="7713401" y="51241"/>
                <a:ext cx="56912" cy="58816"/>
              </a:xfrm>
              <a:custGeom>
                <a:avLst/>
                <a:gdLst/>
                <a:ahLst/>
                <a:cxnLst/>
                <a:rect l="l" t="t" r="r" b="b"/>
                <a:pathLst>
                  <a:path w="958" h="990" extrusionOk="0">
                    <a:moveTo>
                      <a:pt x="479" y="0"/>
                    </a:moveTo>
                    <a:cubicBezTo>
                      <a:pt x="192" y="0"/>
                      <a:pt x="0" y="224"/>
                      <a:pt x="0" y="479"/>
                    </a:cubicBezTo>
                    <a:cubicBezTo>
                      <a:pt x="0" y="766"/>
                      <a:pt x="192" y="989"/>
                      <a:pt x="479" y="989"/>
                    </a:cubicBezTo>
                    <a:cubicBezTo>
                      <a:pt x="734" y="989"/>
                      <a:pt x="958" y="766"/>
                      <a:pt x="958" y="479"/>
                    </a:cubicBezTo>
                    <a:cubicBezTo>
                      <a:pt x="958" y="224"/>
                      <a:pt x="734"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5"/>
              <p:cNvSpPr/>
              <p:nvPr/>
            </p:nvSpPr>
            <p:spPr>
              <a:xfrm>
                <a:off x="7070672" y="254067"/>
                <a:ext cx="56912" cy="58875"/>
              </a:xfrm>
              <a:custGeom>
                <a:avLst/>
                <a:gdLst/>
                <a:ahLst/>
                <a:cxnLst/>
                <a:rect l="l" t="t" r="r" b="b"/>
                <a:pathLst>
                  <a:path w="958" h="991" extrusionOk="0">
                    <a:moveTo>
                      <a:pt x="479" y="1"/>
                    </a:moveTo>
                    <a:cubicBezTo>
                      <a:pt x="192" y="1"/>
                      <a:pt x="0" y="224"/>
                      <a:pt x="0" y="480"/>
                    </a:cubicBezTo>
                    <a:cubicBezTo>
                      <a:pt x="0" y="767"/>
                      <a:pt x="192" y="990"/>
                      <a:pt x="479" y="990"/>
                    </a:cubicBezTo>
                    <a:cubicBezTo>
                      <a:pt x="734" y="990"/>
                      <a:pt x="958" y="767"/>
                      <a:pt x="958" y="480"/>
                    </a:cubicBezTo>
                    <a:cubicBezTo>
                      <a:pt x="958" y="224"/>
                      <a:pt x="734"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5"/>
              <p:cNvSpPr/>
              <p:nvPr/>
            </p:nvSpPr>
            <p:spPr>
              <a:xfrm>
                <a:off x="7391056" y="254067"/>
                <a:ext cx="58813" cy="58875"/>
              </a:xfrm>
              <a:custGeom>
                <a:avLst/>
                <a:gdLst/>
                <a:ahLst/>
                <a:cxnLst/>
                <a:rect l="l" t="t" r="r" b="b"/>
                <a:pathLst>
                  <a:path w="990" h="991" extrusionOk="0">
                    <a:moveTo>
                      <a:pt x="479" y="1"/>
                    </a:moveTo>
                    <a:cubicBezTo>
                      <a:pt x="224" y="1"/>
                      <a:pt x="1" y="224"/>
                      <a:pt x="1" y="480"/>
                    </a:cubicBezTo>
                    <a:cubicBezTo>
                      <a:pt x="1" y="767"/>
                      <a:pt x="224" y="990"/>
                      <a:pt x="479" y="990"/>
                    </a:cubicBezTo>
                    <a:cubicBezTo>
                      <a:pt x="767" y="990"/>
                      <a:pt x="990" y="767"/>
                      <a:pt x="990" y="480"/>
                    </a:cubicBezTo>
                    <a:cubicBezTo>
                      <a:pt x="990" y="224"/>
                      <a:pt x="767"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5"/>
              <p:cNvSpPr/>
              <p:nvPr/>
            </p:nvSpPr>
            <p:spPr>
              <a:xfrm>
                <a:off x="7713401" y="254067"/>
                <a:ext cx="56912" cy="58875"/>
              </a:xfrm>
              <a:custGeom>
                <a:avLst/>
                <a:gdLst/>
                <a:ahLst/>
                <a:cxnLst/>
                <a:rect l="l" t="t" r="r" b="b"/>
                <a:pathLst>
                  <a:path w="958" h="991" extrusionOk="0">
                    <a:moveTo>
                      <a:pt x="479" y="1"/>
                    </a:moveTo>
                    <a:cubicBezTo>
                      <a:pt x="192" y="1"/>
                      <a:pt x="0" y="224"/>
                      <a:pt x="0" y="480"/>
                    </a:cubicBezTo>
                    <a:cubicBezTo>
                      <a:pt x="0" y="767"/>
                      <a:pt x="192" y="990"/>
                      <a:pt x="479" y="990"/>
                    </a:cubicBezTo>
                    <a:cubicBezTo>
                      <a:pt x="734" y="990"/>
                      <a:pt x="958" y="767"/>
                      <a:pt x="958" y="480"/>
                    </a:cubicBezTo>
                    <a:cubicBezTo>
                      <a:pt x="958" y="224"/>
                      <a:pt x="734"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5"/>
              <p:cNvSpPr/>
              <p:nvPr/>
            </p:nvSpPr>
            <p:spPr>
              <a:xfrm>
                <a:off x="7070672" y="456952"/>
                <a:ext cx="56912" cy="56974"/>
              </a:xfrm>
              <a:custGeom>
                <a:avLst/>
                <a:gdLst/>
                <a:ahLst/>
                <a:cxnLst/>
                <a:rect l="l" t="t" r="r" b="b"/>
                <a:pathLst>
                  <a:path w="958" h="959" extrusionOk="0">
                    <a:moveTo>
                      <a:pt x="479" y="1"/>
                    </a:moveTo>
                    <a:cubicBezTo>
                      <a:pt x="192" y="1"/>
                      <a:pt x="0" y="224"/>
                      <a:pt x="0" y="480"/>
                    </a:cubicBezTo>
                    <a:cubicBezTo>
                      <a:pt x="0" y="767"/>
                      <a:pt x="192" y="958"/>
                      <a:pt x="479" y="958"/>
                    </a:cubicBezTo>
                    <a:cubicBezTo>
                      <a:pt x="734" y="958"/>
                      <a:pt x="958" y="767"/>
                      <a:pt x="958" y="480"/>
                    </a:cubicBezTo>
                    <a:cubicBezTo>
                      <a:pt x="958" y="224"/>
                      <a:pt x="734"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5"/>
              <p:cNvSpPr/>
              <p:nvPr/>
            </p:nvSpPr>
            <p:spPr>
              <a:xfrm>
                <a:off x="7391056" y="456952"/>
                <a:ext cx="58813" cy="56974"/>
              </a:xfrm>
              <a:custGeom>
                <a:avLst/>
                <a:gdLst/>
                <a:ahLst/>
                <a:cxnLst/>
                <a:rect l="l" t="t" r="r" b="b"/>
                <a:pathLst>
                  <a:path w="990" h="959" extrusionOk="0">
                    <a:moveTo>
                      <a:pt x="479" y="1"/>
                    </a:moveTo>
                    <a:cubicBezTo>
                      <a:pt x="224" y="1"/>
                      <a:pt x="1" y="224"/>
                      <a:pt x="1" y="480"/>
                    </a:cubicBezTo>
                    <a:cubicBezTo>
                      <a:pt x="1" y="767"/>
                      <a:pt x="224" y="958"/>
                      <a:pt x="479" y="958"/>
                    </a:cubicBezTo>
                    <a:cubicBezTo>
                      <a:pt x="767" y="958"/>
                      <a:pt x="990" y="767"/>
                      <a:pt x="990" y="480"/>
                    </a:cubicBezTo>
                    <a:cubicBezTo>
                      <a:pt x="990" y="224"/>
                      <a:pt x="767"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5"/>
              <p:cNvSpPr/>
              <p:nvPr/>
            </p:nvSpPr>
            <p:spPr>
              <a:xfrm>
                <a:off x="7713401" y="456952"/>
                <a:ext cx="56912" cy="56974"/>
              </a:xfrm>
              <a:custGeom>
                <a:avLst/>
                <a:gdLst/>
                <a:ahLst/>
                <a:cxnLst/>
                <a:rect l="l" t="t" r="r" b="b"/>
                <a:pathLst>
                  <a:path w="958" h="959" extrusionOk="0">
                    <a:moveTo>
                      <a:pt x="479" y="1"/>
                    </a:moveTo>
                    <a:cubicBezTo>
                      <a:pt x="192" y="1"/>
                      <a:pt x="0" y="224"/>
                      <a:pt x="0" y="480"/>
                    </a:cubicBezTo>
                    <a:cubicBezTo>
                      <a:pt x="0" y="767"/>
                      <a:pt x="192" y="958"/>
                      <a:pt x="479" y="958"/>
                    </a:cubicBezTo>
                    <a:cubicBezTo>
                      <a:pt x="734" y="958"/>
                      <a:pt x="958" y="767"/>
                      <a:pt x="958" y="480"/>
                    </a:cubicBezTo>
                    <a:cubicBezTo>
                      <a:pt x="958" y="224"/>
                      <a:pt x="734"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5"/>
              <p:cNvSpPr/>
              <p:nvPr/>
            </p:nvSpPr>
            <p:spPr>
              <a:xfrm>
                <a:off x="7070672" y="659837"/>
                <a:ext cx="56912" cy="56974"/>
              </a:xfrm>
              <a:custGeom>
                <a:avLst/>
                <a:gdLst/>
                <a:ahLst/>
                <a:cxnLst/>
                <a:rect l="l" t="t" r="r" b="b"/>
                <a:pathLst>
                  <a:path w="958" h="959" extrusionOk="0">
                    <a:moveTo>
                      <a:pt x="479" y="1"/>
                    </a:moveTo>
                    <a:cubicBezTo>
                      <a:pt x="192" y="1"/>
                      <a:pt x="0" y="224"/>
                      <a:pt x="0" y="479"/>
                    </a:cubicBezTo>
                    <a:cubicBezTo>
                      <a:pt x="0" y="735"/>
                      <a:pt x="192" y="958"/>
                      <a:pt x="479" y="958"/>
                    </a:cubicBezTo>
                    <a:cubicBezTo>
                      <a:pt x="734" y="958"/>
                      <a:pt x="958" y="735"/>
                      <a:pt x="958" y="479"/>
                    </a:cubicBezTo>
                    <a:cubicBezTo>
                      <a:pt x="958" y="224"/>
                      <a:pt x="734"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5"/>
              <p:cNvSpPr/>
              <p:nvPr/>
            </p:nvSpPr>
            <p:spPr>
              <a:xfrm>
                <a:off x="7391056" y="659837"/>
                <a:ext cx="58813" cy="56974"/>
              </a:xfrm>
              <a:custGeom>
                <a:avLst/>
                <a:gdLst/>
                <a:ahLst/>
                <a:cxnLst/>
                <a:rect l="l" t="t" r="r" b="b"/>
                <a:pathLst>
                  <a:path w="990" h="959" extrusionOk="0">
                    <a:moveTo>
                      <a:pt x="479" y="1"/>
                    </a:moveTo>
                    <a:cubicBezTo>
                      <a:pt x="224" y="1"/>
                      <a:pt x="1" y="224"/>
                      <a:pt x="1" y="479"/>
                    </a:cubicBezTo>
                    <a:cubicBezTo>
                      <a:pt x="1" y="735"/>
                      <a:pt x="224" y="958"/>
                      <a:pt x="479" y="958"/>
                    </a:cubicBezTo>
                    <a:cubicBezTo>
                      <a:pt x="767" y="958"/>
                      <a:pt x="990" y="735"/>
                      <a:pt x="990" y="479"/>
                    </a:cubicBezTo>
                    <a:cubicBezTo>
                      <a:pt x="990" y="224"/>
                      <a:pt x="767"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5"/>
              <p:cNvSpPr/>
              <p:nvPr/>
            </p:nvSpPr>
            <p:spPr>
              <a:xfrm>
                <a:off x="7713401" y="659837"/>
                <a:ext cx="56912" cy="56974"/>
              </a:xfrm>
              <a:custGeom>
                <a:avLst/>
                <a:gdLst/>
                <a:ahLst/>
                <a:cxnLst/>
                <a:rect l="l" t="t" r="r" b="b"/>
                <a:pathLst>
                  <a:path w="958" h="959" extrusionOk="0">
                    <a:moveTo>
                      <a:pt x="479" y="1"/>
                    </a:moveTo>
                    <a:cubicBezTo>
                      <a:pt x="192" y="1"/>
                      <a:pt x="0" y="224"/>
                      <a:pt x="0" y="479"/>
                    </a:cubicBezTo>
                    <a:cubicBezTo>
                      <a:pt x="0" y="735"/>
                      <a:pt x="192" y="958"/>
                      <a:pt x="479" y="958"/>
                    </a:cubicBezTo>
                    <a:cubicBezTo>
                      <a:pt x="734" y="958"/>
                      <a:pt x="958" y="735"/>
                      <a:pt x="958" y="479"/>
                    </a:cubicBezTo>
                    <a:cubicBezTo>
                      <a:pt x="958" y="224"/>
                      <a:pt x="734"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5"/>
              <p:cNvSpPr/>
              <p:nvPr/>
            </p:nvSpPr>
            <p:spPr>
              <a:xfrm>
                <a:off x="8033786" y="659837"/>
                <a:ext cx="56972" cy="56974"/>
              </a:xfrm>
              <a:custGeom>
                <a:avLst/>
                <a:gdLst/>
                <a:ahLst/>
                <a:cxnLst/>
                <a:rect l="l" t="t" r="r" b="b"/>
                <a:pathLst>
                  <a:path w="959" h="959" extrusionOk="0">
                    <a:moveTo>
                      <a:pt x="479" y="1"/>
                    </a:moveTo>
                    <a:cubicBezTo>
                      <a:pt x="224" y="1"/>
                      <a:pt x="1" y="224"/>
                      <a:pt x="1" y="479"/>
                    </a:cubicBezTo>
                    <a:cubicBezTo>
                      <a:pt x="1" y="735"/>
                      <a:pt x="224" y="958"/>
                      <a:pt x="479" y="958"/>
                    </a:cubicBezTo>
                    <a:cubicBezTo>
                      <a:pt x="767" y="958"/>
                      <a:pt x="958" y="735"/>
                      <a:pt x="958" y="479"/>
                    </a:cubicBezTo>
                    <a:cubicBezTo>
                      <a:pt x="958" y="224"/>
                      <a:pt x="767"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4" name="Google Shape;154;p5"/>
          <p:cNvGrpSpPr/>
          <p:nvPr/>
        </p:nvGrpSpPr>
        <p:grpSpPr>
          <a:xfrm>
            <a:off x="-9528" y="4214555"/>
            <a:ext cx="1503351" cy="980252"/>
            <a:chOff x="-3" y="4214555"/>
            <a:chExt cx="1503351" cy="980252"/>
          </a:xfrm>
        </p:grpSpPr>
        <p:sp>
          <p:nvSpPr>
            <p:cNvPr id="155" name="Google Shape;155;p5"/>
            <p:cNvSpPr/>
            <p:nvPr/>
          </p:nvSpPr>
          <p:spPr>
            <a:xfrm rot="5400000">
              <a:off x="908494" y="3930236"/>
              <a:ext cx="142500" cy="1047210"/>
            </a:xfrm>
            <a:custGeom>
              <a:avLst/>
              <a:gdLst/>
              <a:ahLst/>
              <a:cxnLst/>
              <a:rect l="l" t="t" r="r" b="b"/>
              <a:pathLst>
                <a:path w="3735" h="27448" extrusionOk="0">
                  <a:moveTo>
                    <a:pt x="0" y="1"/>
                  </a:moveTo>
                  <a:lnTo>
                    <a:pt x="0" y="27447"/>
                  </a:lnTo>
                  <a:lnTo>
                    <a:pt x="3734" y="27447"/>
                  </a:lnTo>
                  <a:lnTo>
                    <a:pt x="37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5"/>
            <p:cNvSpPr/>
            <p:nvPr/>
          </p:nvSpPr>
          <p:spPr>
            <a:xfrm rot="5400000">
              <a:off x="908494" y="4249221"/>
              <a:ext cx="142500" cy="1047210"/>
            </a:xfrm>
            <a:custGeom>
              <a:avLst/>
              <a:gdLst/>
              <a:ahLst/>
              <a:cxnLst/>
              <a:rect l="l" t="t" r="r" b="b"/>
              <a:pathLst>
                <a:path w="3735" h="27448" extrusionOk="0">
                  <a:moveTo>
                    <a:pt x="1" y="1"/>
                  </a:moveTo>
                  <a:lnTo>
                    <a:pt x="1" y="27447"/>
                  </a:lnTo>
                  <a:lnTo>
                    <a:pt x="3735" y="27447"/>
                  </a:lnTo>
                  <a:lnTo>
                    <a:pt x="373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5"/>
            <p:cNvSpPr/>
            <p:nvPr/>
          </p:nvSpPr>
          <p:spPr>
            <a:xfrm>
              <a:off x="-3" y="4214555"/>
              <a:ext cx="978993" cy="980252"/>
            </a:xfrm>
            <a:custGeom>
              <a:avLst/>
              <a:gdLst/>
              <a:ahLst/>
              <a:cxnLst/>
              <a:rect l="l" t="t" r="r" b="b"/>
              <a:pathLst>
                <a:path w="25660" h="25693" extrusionOk="0">
                  <a:moveTo>
                    <a:pt x="1" y="1"/>
                  </a:moveTo>
                  <a:lnTo>
                    <a:pt x="1" y="25692"/>
                  </a:lnTo>
                  <a:lnTo>
                    <a:pt x="25660" y="25692"/>
                  </a:lnTo>
                  <a:cubicBezTo>
                    <a:pt x="25660" y="11490"/>
                    <a:pt x="14170"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8"/>
        <p:cNvGrpSpPr/>
        <p:nvPr/>
      </p:nvGrpSpPr>
      <p:grpSpPr>
        <a:xfrm>
          <a:off x="0" y="0"/>
          <a:ext cx="0" cy="0"/>
          <a:chOff x="0" y="0"/>
          <a:chExt cx="0" cy="0"/>
        </a:xfrm>
      </p:grpSpPr>
      <p:sp>
        <p:nvSpPr>
          <p:cNvPr id="159" name="Google Shape;159;p6"/>
          <p:cNvSpPr txBox="1">
            <a:spLocks noGrp="1"/>
          </p:cNvSpPr>
          <p:nvPr>
            <p:ph type="title"/>
          </p:nvPr>
        </p:nvSpPr>
        <p:spPr>
          <a:xfrm>
            <a:off x="713225" y="359178"/>
            <a:ext cx="7708200" cy="572700"/>
          </a:xfrm>
          <a:prstGeom prst="rect">
            <a:avLst/>
          </a:prstGeom>
        </p:spPr>
        <p:txBody>
          <a:bodyPr spcFirstLastPara="1" wrap="square" lIns="91425" tIns="91425" rIns="91425" bIns="91425" anchor="t" anchorCtr="0">
            <a:normAutofit/>
          </a:bodyPr>
          <a:lstStyle>
            <a:lvl1pPr lvl="0" algn="ctr" rtl="0">
              <a:spcBef>
                <a:spcPts val="0"/>
              </a:spcBef>
              <a:spcAft>
                <a:spcPts val="0"/>
              </a:spcAft>
              <a:buClr>
                <a:srgbClr val="FF744B"/>
              </a:buClr>
              <a:buSzPts val="2800"/>
              <a:buFont typeface="Allerta Stencil"/>
              <a:buNone/>
              <a:defRPr sz="3020">
                <a:solidFill>
                  <a:srgbClr val="FF744B"/>
                </a:solidFill>
                <a:latin typeface="Allerta Stencil"/>
                <a:ea typeface="Allerta Stencil"/>
                <a:cs typeface="Allerta Stencil"/>
                <a:sym typeface="Allerta Stencil"/>
              </a:defRPr>
            </a:lvl1pPr>
            <a:lvl2pPr lvl="1"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2pPr>
            <a:lvl3pPr lvl="2"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3pPr>
            <a:lvl4pPr lvl="3"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4pPr>
            <a:lvl5pPr lvl="4"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5pPr>
            <a:lvl6pPr lvl="5"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6pPr>
            <a:lvl7pPr lvl="6"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7pPr>
            <a:lvl8pPr lvl="7"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8pPr>
            <a:lvl9pPr lvl="8"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9pPr>
          </a:lstStyle>
          <a:p>
            <a:endParaRPr/>
          </a:p>
        </p:txBody>
      </p:sp>
      <p:grpSp>
        <p:nvGrpSpPr>
          <p:cNvPr id="160" name="Google Shape;160;p6"/>
          <p:cNvGrpSpPr/>
          <p:nvPr/>
        </p:nvGrpSpPr>
        <p:grpSpPr>
          <a:xfrm>
            <a:off x="8230658" y="4651720"/>
            <a:ext cx="641374" cy="417696"/>
            <a:chOff x="5201720" y="3979318"/>
            <a:chExt cx="752080" cy="489793"/>
          </a:xfrm>
        </p:grpSpPr>
        <p:sp>
          <p:nvSpPr>
            <p:cNvPr id="161" name="Google Shape;161;p6"/>
            <p:cNvSpPr/>
            <p:nvPr/>
          </p:nvSpPr>
          <p:spPr>
            <a:xfrm>
              <a:off x="5201720" y="3979318"/>
              <a:ext cx="43280" cy="41927"/>
            </a:xfrm>
            <a:custGeom>
              <a:avLst/>
              <a:gdLst/>
              <a:ahLst/>
              <a:cxnLst/>
              <a:rect l="l" t="t" r="r" b="b"/>
              <a:pathLst>
                <a:path w="990" h="959" extrusionOk="0">
                  <a:moveTo>
                    <a:pt x="511" y="1"/>
                  </a:moveTo>
                  <a:cubicBezTo>
                    <a:pt x="224" y="1"/>
                    <a:pt x="1" y="192"/>
                    <a:pt x="1" y="479"/>
                  </a:cubicBezTo>
                  <a:cubicBezTo>
                    <a:pt x="1" y="735"/>
                    <a:pt x="224" y="958"/>
                    <a:pt x="511" y="958"/>
                  </a:cubicBezTo>
                  <a:cubicBezTo>
                    <a:pt x="767" y="958"/>
                    <a:pt x="990" y="735"/>
                    <a:pt x="990" y="479"/>
                  </a:cubicBezTo>
                  <a:cubicBezTo>
                    <a:pt x="990" y="192"/>
                    <a:pt x="767"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6"/>
            <p:cNvSpPr/>
            <p:nvPr/>
          </p:nvSpPr>
          <p:spPr>
            <a:xfrm>
              <a:off x="5438934" y="3979318"/>
              <a:ext cx="41881" cy="41927"/>
            </a:xfrm>
            <a:custGeom>
              <a:avLst/>
              <a:gdLst/>
              <a:ahLst/>
              <a:cxnLst/>
              <a:rect l="l" t="t" r="r" b="b"/>
              <a:pathLst>
                <a:path w="958" h="959" extrusionOk="0">
                  <a:moveTo>
                    <a:pt x="479" y="1"/>
                  </a:moveTo>
                  <a:cubicBezTo>
                    <a:pt x="223" y="1"/>
                    <a:pt x="0" y="192"/>
                    <a:pt x="0" y="479"/>
                  </a:cubicBezTo>
                  <a:cubicBezTo>
                    <a:pt x="0" y="735"/>
                    <a:pt x="223" y="958"/>
                    <a:pt x="479" y="958"/>
                  </a:cubicBezTo>
                  <a:cubicBezTo>
                    <a:pt x="766" y="958"/>
                    <a:pt x="957" y="735"/>
                    <a:pt x="957" y="479"/>
                  </a:cubicBezTo>
                  <a:cubicBezTo>
                    <a:pt x="957" y="192"/>
                    <a:pt x="766"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6"/>
            <p:cNvSpPr/>
            <p:nvPr/>
          </p:nvSpPr>
          <p:spPr>
            <a:xfrm>
              <a:off x="5674705" y="3979318"/>
              <a:ext cx="43280" cy="41927"/>
            </a:xfrm>
            <a:custGeom>
              <a:avLst/>
              <a:gdLst/>
              <a:ahLst/>
              <a:cxnLst/>
              <a:rect l="l" t="t" r="r" b="b"/>
              <a:pathLst>
                <a:path w="990" h="959" extrusionOk="0">
                  <a:moveTo>
                    <a:pt x="511" y="1"/>
                  </a:moveTo>
                  <a:cubicBezTo>
                    <a:pt x="224" y="1"/>
                    <a:pt x="1" y="192"/>
                    <a:pt x="1" y="479"/>
                  </a:cubicBezTo>
                  <a:cubicBezTo>
                    <a:pt x="1" y="735"/>
                    <a:pt x="224" y="958"/>
                    <a:pt x="511" y="958"/>
                  </a:cubicBezTo>
                  <a:cubicBezTo>
                    <a:pt x="766" y="958"/>
                    <a:pt x="990" y="735"/>
                    <a:pt x="990" y="479"/>
                  </a:cubicBezTo>
                  <a:cubicBezTo>
                    <a:pt x="990" y="192"/>
                    <a:pt x="766"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6"/>
            <p:cNvSpPr/>
            <p:nvPr/>
          </p:nvSpPr>
          <p:spPr>
            <a:xfrm>
              <a:off x="5911875" y="3979318"/>
              <a:ext cx="41925" cy="41927"/>
            </a:xfrm>
            <a:custGeom>
              <a:avLst/>
              <a:gdLst/>
              <a:ahLst/>
              <a:cxnLst/>
              <a:rect l="l" t="t" r="r" b="b"/>
              <a:pathLst>
                <a:path w="959" h="959" extrusionOk="0">
                  <a:moveTo>
                    <a:pt x="480" y="1"/>
                  </a:moveTo>
                  <a:cubicBezTo>
                    <a:pt x="224" y="1"/>
                    <a:pt x="1" y="192"/>
                    <a:pt x="1" y="479"/>
                  </a:cubicBezTo>
                  <a:cubicBezTo>
                    <a:pt x="1" y="735"/>
                    <a:pt x="224" y="958"/>
                    <a:pt x="480" y="958"/>
                  </a:cubicBezTo>
                  <a:cubicBezTo>
                    <a:pt x="735" y="958"/>
                    <a:pt x="958" y="735"/>
                    <a:pt x="958" y="479"/>
                  </a:cubicBezTo>
                  <a:cubicBezTo>
                    <a:pt x="958" y="192"/>
                    <a:pt x="735" y="1"/>
                    <a:pt x="480"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6"/>
            <p:cNvSpPr/>
            <p:nvPr/>
          </p:nvSpPr>
          <p:spPr>
            <a:xfrm>
              <a:off x="5201720" y="4127222"/>
              <a:ext cx="43280" cy="43283"/>
            </a:xfrm>
            <a:custGeom>
              <a:avLst/>
              <a:gdLst/>
              <a:ahLst/>
              <a:cxnLst/>
              <a:rect l="l" t="t" r="r" b="b"/>
              <a:pathLst>
                <a:path w="990" h="990" extrusionOk="0">
                  <a:moveTo>
                    <a:pt x="511" y="1"/>
                  </a:moveTo>
                  <a:cubicBezTo>
                    <a:pt x="224" y="1"/>
                    <a:pt x="1" y="224"/>
                    <a:pt x="1" y="511"/>
                  </a:cubicBezTo>
                  <a:cubicBezTo>
                    <a:pt x="1" y="767"/>
                    <a:pt x="224" y="990"/>
                    <a:pt x="511" y="990"/>
                  </a:cubicBezTo>
                  <a:cubicBezTo>
                    <a:pt x="767" y="990"/>
                    <a:pt x="990" y="767"/>
                    <a:pt x="990" y="511"/>
                  </a:cubicBezTo>
                  <a:cubicBezTo>
                    <a:pt x="990" y="224"/>
                    <a:pt x="767"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6"/>
            <p:cNvSpPr/>
            <p:nvPr/>
          </p:nvSpPr>
          <p:spPr>
            <a:xfrm>
              <a:off x="5438934" y="4127222"/>
              <a:ext cx="41881" cy="43283"/>
            </a:xfrm>
            <a:custGeom>
              <a:avLst/>
              <a:gdLst/>
              <a:ahLst/>
              <a:cxnLst/>
              <a:rect l="l" t="t" r="r" b="b"/>
              <a:pathLst>
                <a:path w="958" h="990" extrusionOk="0">
                  <a:moveTo>
                    <a:pt x="479" y="1"/>
                  </a:moveTo>
                  <a:cubicBezTo>
                    <a:pt x="223" y="1"/>
                    <a:pt x="0" y="224"/>
                    <a:pt x="0" y="511"/>
                  </a:cubicBezTo>
                  <a:cubicBezTo>
                    <a:pt x="0" y="767"/>
                    <a:pt x="223" y="990"/>
                    <a:pt x="479" y="990"/>
                  </a:cubicBezTo>
                  <a:cubicBezTo>
                    <a:pt x="766" y="990"/>
                    <a:pt x="957" y="767"/>
                    <a:pt x="957" y="511"/>
                  </a:cubicBezTo>
                  <a:cubicBezTo>
                    <a:pt x="957" y="224"/>
                    <a:pt x="766"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6"/>
            <p:cNvSpPr/>
            <p:nvPr/>
          </p:nvSpPr>
          <p:spPr>
            <a:xfrm>
              <a:off x="5674705" y="4127222"/>
              <a:ext cx="43280" cy="43283"/>
            </a:xfrm>
            <a:custGeom>
              <a:avLst/>
              <a:gdLst/>
              <a:ahLst/>
              <a:cxnLst/>
              <a:rect l="l" t="t" r="r" b="b"/>
              <a:pathLst>
                <a:path w="990" h="990" extrusionOk="0">
                  <a:moveTo>
                    <a:pt x="511" y="1"/>
                  </a:moveTo>
                  <a:cubicBezTo>
                    <a:pt x="224" y="1"/>
                    <a:pt x="1" y="224"/>
                    <a:pt x="1" y="511"/>
                  </a:cubicBezTo>
                  <a:cubicBezTo>
                    <a:pt x="1" y="767"/>
                    <a:pt x="224" y="990"/>
                    <a:pt x="511" y="990"/>
                  </a:cubicBezTo>
                  <a:cubicBezTo>
                    <a:pt x="766" y="990"/>
                    <a:pt x="990" y="767"/>
                    <a:pt x="990" y="511"/>
                  </a:cubicBezTo>
                  <a:cubicBezTo>
                    <a:pt x="990" y="224"/>
                    <a:pt x="766"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6"/>
            <p:cNvSpPr/>
            <p:nvPr/>
          </p:nvSpPr>
          <p:spPr>
            <a:xfrm>
              <a:off x="5911875" y="4127222"/>
              <a:ext cx="41925" cy="43283"/>
            </a:xfrm>
            <a:custGeom>
              <a:avLst/>
              <a:gdLst/>
              <a:ahLst/>
              <a:cxnLst/>
              <a:rect l="l" t="t" r="r" b="b"/>
              <a:pathLst>
                <a:path w="959" h="990" extrusionOk="0">
                  <a:moveTo>
                    <a:pt x="480" y="1"/>
                  </a:moveTo>
                  <a:cubicBezTo>
                    <a:pt x="224" y="1"/>
                    <a:pt x="1" y="224"/>
                    <a:pt x="1" y="511"/>
                  </a:cubicBezTo>
                  <a:cubicBezTo>
                    <a:pt x="1" y="767"/>
                    <a:pt x="224" y="990"/>
                    <a:pt x="480" y="990"/>
                  </a:cubicBezTo>
                  <a:cubicBezTo>
                    <a:pt x="735" y="990"/>
                    <a:pt x="958" y="767"/>
                    <a:pt x="958" y="511"/>
                  </a:cubicBezTo>
                  <a:cubicBezTo>
                    <a:pt x="958" y="224"/>
                    <a:pt x="735" y="1"/>
                    <a:pt x="480"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6"/>
            <p:cNvSpPr/>
            <p:nvPr/>
          </p:nvSpPr>
          <p:spPr>
            <a:xfrm>
              <a:off x="5201720" y="4276525"/>
              <a:ext cx="43280" cy="43283"/>
            </a:xfrm>
            <a:custGeom>
              <a:avLst/>
              <a:gdLst/>
              <a:ahLst/>
              <a:cxnLst/>
              <a:rect l="l" t="t" r="r" b="b"/>
              <a:pathLst>
                <a:path w="990" h="990" extrusionOk="0">
                  <a:moveTo>
                    <a:pt x="511" y="0"/>
                  </a:moveTo>
                  <a:cubicBezTo>
                    <a:pt x="224" y="0"/>
                    <a:pt x="1" y="224"/>
                    <a:pt x="1" y="511"/>
                  </a:cubicBezTo>
                  <a:cubicBezTo>
                    <a:pt x="1" y="766"/>
                    <a:pt x="224" y="990"/>
                    <a:pt x="511" y="990"/>
                  </a:cubicBezTo>
                  <a:cubicBezTo>
                    <a:pt x="767" y="990"/>
                    <a:pt x="990" y="766"/>
                    <a:pt x="990" y="511"/>
                  </a:cubicBezTo>
                  <a:cubicBezTo>
                    <a:pt x="990" y="224"/>
                    <a:pt x="767"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6"/>
            <p:cNvSpPr/>
            <p:nvPr/>
          </p:nvSpPr>
          <p:spPr>
            <a:xfrm>
              <a:off x="5438934" y="4276525"/>
              <a:ext cx="41881" cy="43283"/>
            </a:xfrm>
            <a:custGeom>
              <a:avLst/>
              <a:gdLst/>
              <a:ahLst/>
              <a:cxnLst/>
              <a:rect l="l" t="t" r="r" b="b"/>
              <a:pathLst>
                <a:path w="958" h="990" extrusionOk="0">
                  <a:moveTo>
                    <a:pt x="479" y="0"/>
                  </a:moveTo>
                  <a:cubicBezTo>
                    <a:pt x="223" y="0"/>
                    <a:pt x="0" y="224"/>
                    <a:pt x="0" y="511"/>
                  </a:cubicBezTo>
                  <a:cubicBezTo>
                    <a:pt x="0" y="766"/>
                    <a:pt x="223" y="990"/>
                    <a:pt x="479" y="990"/>
                  </a:cubicBezTo>
                  <a:cubicBezTo>
                    <a:pt x="766" y="990"/>
                    <a:pt x="957" y="766"/>
                    <a:pt x="957" y="511"/>
                  </a:cubicBezTo>
                  <a:cubicBezTo>
                    <a:pt x="957" y="224"/>
                    <a:pt x="766"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6"/>
            <p:cNvSpPr/>
            <p:nvPr/>
          </p:nvSpPr>
          <p:spPr>
            <a:xfrm>
              <a:off x="5674705" y="4276525"/>
              <a:ext cx="43280" cy="43283"/>
            </a:xfrm>
            <a:custGeom>
              <a:avLst/>
              <a:gdLst/>
              <a:ahLst/>
              <a:cxnLst/>
              <a:rect l="l" t="t" r="r" b="b"/>
              <a:pathLst>
                <a:path w="990" h="990" extrusionOk="0">
                  <a:moveTo>
                    <a:pt x="511" y="0"/>
                  </a:moveTo>
                  <a:cubicBezTo>
                    <a:pt x="224" y="0"/>
                    <a:pt x="1" y="224"/>
                    <a:pt x="1" y="511"/>
                  </a:cubicBezTo>
                  <a:cubicBezTo>
                    <a:pt x="1" y="766"/>
                    <a:pt x="224" y="990"/>
                    <a:pt x="511" y="990"/>
                  </a:cubicBezTo>
                  <a:cubicBezTo>
                    <a:pt x="766" y="990"/>
                    <a:pt x="990" y="766"/>
                    <a:pt x="990" y="511"/>
                  </a:cubicBezTo>
                  <a:cubicBezTo>
                    <a:pt x="990" y="224"/>
                    <a:pt x="766"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6"/>
            <p:cNvSpPr/>
            <p:nvPr/>
          </p:nvSpPr>
          <p:spPr>
            <a:xfrm>
              <a:off x="5911875" y="4276525"/>
              <a:ext cx="41925" cy="43283"/>
            </a:xfrm>
            <a:custGeom>
              <a:avLst/>
              <a:gdLst/>
              <a:ahLst/>
              <a:cxnLst/>
              <a:rect l="l" t="t" r="r" b="b"/>
              <a:pathLst>
                <a:path w="959" h="990" extrusionOk="0">
                  <a:moveTo>
                    <a:pt x="480" y="0"/>
                  </a:moveTo>
                  <a:cubicBezTo>
                    <a:pt x="224" y="0"/>
                    <a:pt x="1" y="224"/>
                    <a:pt x="1" y="511"/>
                  </a:cubicBezTo>
                  <a:cubicBezTo>
                    <a:pt x="1" y="766"/>
                    <a:pt x="224" y="990"/>
                    <a:pt x="480" y="990"/>
                  </a:cubicBezTo>
                  <a:cubicBezTo>
                    <a:pt x="735" y="990"/>
                    <a:pt x="958" y="766"/>
                    <a:pt x="958" y="511"/>
                  </a:cubicBezTo>
                  <a:cubicBezTo>
                    <a:pt x="958" y="224"/>
                    <a:pt x="735" y="0"/>
                    <a:pt x="480"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6"/>
            <p:cNvSpPr/>
            <p:nvPr/>
          </p:nvSpPr>
          <p:spPr>
            <a:xfrm>
              <a:off x="5201720" y="4425828"/>
              <a:ext cx="43280" cy="43283"/>
            </a:xfrm>
            <a:custGeom>
              <a:avLst/>
              <a:gdLst/>
              <a:ahLst/>
              <a:cxnLst/>
              <a:rect l="l" t="t" r="r" b="b"/>
              <a:pathLst>
                <a:path w="990" h="990" extrusionOk="0">
                  <a:moveTo>
                    <a:pt x="511" y="0"/>
                  </a:moveTo>
                  <a:cubicBezTo>
                    <a:pt x="224" y="0"/>
                    <a:pt x="1" y="224"/>
                    <a:pt x="1" y="479"/>
                  </a:cubicBezTo>
                  <a:cubicBezTo>
                    <a:pt x="1" y="766"/>
                    <a:pt x="224" y="990"/>
                    <a:pt x="511" y="990"/>
                  </a:cubicBezTo>
                  <a:cubicBezTo>
                    <a:pt x="767" y="990"/>
                    <a:pt x="990" y="766"/>
                    <a:pt x="990" y="479"/>
                  </a:cubicBezTo>
                  <a:cubicBezTo>
                    <a:pt x="990" y="224"/>
                    <a:pt x="767"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6"/>
            <p:cNvSpPr/>
            <p:nvPr/>
          </p:nvSpPr>
          <p:spPr>
            <a:xfrm>
              <a:off x="5438934" y="4425828"/>
              <a:ext cx="41881" cy="43283"/>
            </a:xfrm>
            <a:custGeom>
              <a:avLst/>
              <a:gdLst/>
              <a:ahLst/>
              <a:cxnLst/>
              <a:rect l="l" t="t" r="r" b="b"/>
              <a:pathLst>
                <a:path w="958" h="990" extrusionOk="0">
                  <a:moveTo>
                    <a:pt x="479" y="0"/>
                  </a:moveTo>
                  <a:cubicBezTo>
                    <a:pt x="223" y="0"/>
                    <a:pt x="0" y="224"/>
                    <a:pt x="0" y="479"/>
                  </a:cubicBezTo>
                  <a:cubicBezTo>
                    <a:pt x="0" y="766"/>
                    <a:pt x="223" y="990"/>
                    <a:pt x="479" y="990"/>
                  </a:cubicBezTo>
                  <a:cubicBezTo>
                    <a:pt x="766" y="990"/>
                    <a:pt x="957" y="766"/>
                    <a:pt x="957" y="479"/>
                  </a:cubicBezTo>
                  <a:cubicBezTo>
                    <a:pt x="957" y="224"/>
                    <a:pt x="766"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6"/>
            <p:cNvSpPr/>
            <p:nvPr/>
          </p:nvSpPr>
          <p:spPr>
            <a:xfrm>
              <a:off x="5674705" y="4425828"/>
              <a:ext cx="43280" cy="43283"/>
            </a:xfrm>
            <a:custGeom>
              <a:avLst/>
              <a:gdLst/>
              <a:ahLst/>
              <a:cxnLst/>
              <a:rect l="l" t="t" r="r" b="b"/>
              <a:pathLst>
                <a:path w="990" h="990" extrusionOk="0">
                  <a:moveTo>
                    <a:pt x="511" y="0"/>
                  </a:moveTo>
                  <a:cubicBezTo>
                    <a:pt x="224" y="0"/>
                    <a:pt x="1" y="224"/>
                    <a:pt x="1" y="479"/>
                  </a:cubicBezTo>
                  <a:cubicBezTo>
                    <a:pt x="1" y="766"/>
                    <a:pt x="224" y="990"/>
                    <a:pt x="511" y="990"/>
                  </a:cubicBezTo>
                  <a:cubicBezTo>
                    <a:pt x="766" y="990"/>
                    <a:pt x="990" y="766"/>
                    <a:pt x="990" y="479"/>
                  </a:cubicBezTo>
                  <a:cubicBezTo>
                    <a:pt x="990" y="224"/>
                    <a:pt x="766"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6"/>
            <p:cNvSpPr/>
            <p:nvPr/>
          </p:nvSpPr>
          <p:spPr>
            <a:xfrm>
              <a:off x="5911875" y="4425828"/>
              <a:ext cx="41925" cy="43283"/>
            </a:xfrm>
            <a:custGeom>
              <a:avLst/>
              <a:gdLst/>
              <a:ahLst/>
              <a:cxnLst/>
              <a:rect l="l" t="t" r="r" b="b"/>
              <a:pathLst>
                <a:path w="959" h="990" extrusionOk="0">
                  <a:moveTo>
                    <a:pt x="480" y="0"/>
                  </a:moveTo>
                  <a:cubicBezTo>
                    <a:pt x="224" y="0"/>
                    <a:pt x="1" y="224"/>
                    <a:pt x="1" y="479"/>
                  </a:cubicBezTo>
                  <a:cubicBezTo>
                    <a:pt x="1" y="766"/>
                    <a:pt x="224" y="990"/>
                    <a:pt x="480" y="990"/>
                  </a:cubicBezTo>
                  <a:cubicBezTo>
                    <a:pt x="735" y="990"/>
                    <a:pt x="958" y="766"/>
                    <a:pt x="958" y="479"/>
                  </a:cubicBezTo>
                  <a:cubicBezTo>
                    <a:pt x="958" y="224"/>
                    <a:pt x="735" y="0"/>
                    <a:pt x="480"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 name="Google Shape;177;p6"/>
          <p:cNvGrpSpPr/>
          <p:nvPr/>
        </p:nvGrpSpPr>
        <p:grpSpPr>
          <a:xfrm flipH="1">
            <a:off x="-24400" y="-16138"/>
            <a:ext cx="1475260" cy="1275943"/>
            <a:chOff x="7674075" y="-9513"/>
            <a:chExt cx="1475260" cy="1275943"/>
          </a:xfrm>
        </p:grpSpPr>
        <p:grpSp>
          <p:nvGrpSpPr>
            <p:cNvPr id="178" name="Google Shape;178;p6"/>
            <p:cNvGrpSpPr/>
            <p:nvPr/>
          </p:nvGrpSpPr>
          <p:grpSpPr>
            <a:xfrm rot="10800000">
              <a:off x="7674075" y="-9513"/>
              <a:ext cx="1475260" cy="961951"/>
              <a:chOff x="7862045" y="769160"/>
              <a:chExt cx="2340939" cy="1526421"/>
            </a:xfrm>
          </p:grpSpPr>
          <p:sp>
            <p:nvSpPr>
              <p:cNvPr id="179" name="Google Shape;179;p6"/>
              <p:cNvSpPr/>
              <p:nvPr/>
            </p:nvSpPr>
            <p:spPr>
              <a:xfrm rot="5400000">
                <a:off x="9276698" y="447332"/>
                <a:ext cx="221887" cy="1630686"/>
              </a:xfrm>
              <a:custGeom>
                <a:avLst/>
                <a:gdLst/>
                <a:ahLst/>
                <a:cxnLst/>
                <a:rect l="l" t="t" r="r" b="b"/>
                <a:pathLst>
                  <a:path w="3735" h="27448" extrusionOk="0">
                    <a:moveTo>
                      <a:pt x="0" y="1"/>
                    </a:moveTo>
                    <a:lnTo>
                      <a:pt x="0" y="27447"/>
                    </a:lnTo>
                    <a:lnTo>
                      <a:pt x="3734" y="27447"/>
                    </a:lnTo>
                    <a:lnTo>
                      <a:pt x="3734" y="1"/>
                    </a:lnTo>
                    <a:close/>
                  </a:path>
                </a:pathLst>
              </a:custGeom>
              <a:solidFill>
                <a:srgbClr val="4E6E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6"/>
              <p:cNvSpPr/>
              <p:nvPr/>
            </p:nvSpPr>
            <p:spPr>
              <a:xfrm rot="5400000">
                <a:off x="9276698" y="944038"/>
                <a:ext cx="221887" cy="1630686"/>
              </a:xfrm>
              <a:custGeom>
                <a:avLst/>
                <a:gdLst/>
                <a:ahLst/>
                <a:cxnLst/>
                <a:rect l="l" t="t" r="r" b="b"/>
                <a:pathLst>
                  <a:path w="3735" h="27448" extrusionOk="0">
                    <a:moveTo>
                      <a:pt x="1" y="1"/>
                    </a:moveTo>
                    <a:lnTo>
                      <a:pt x="1" y="27447"/>
                    </a:lnTo>
                    <a:lnTo>
                      <a:pt x="3735" y="27447"/>
                    </a:lnTo>
                    <a:lnTo>
                      <a:pt x="3735" y="1"/>
                    </a:lnTo>
                    <a:close/>
                  </a:path>
                </a:pathLst>
              </a:custGeom>
              <a:solidFill>
                <a:srgbClr val="4E6E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6"/>
              <p:cNvSpPr/>
              <p:nvPr/>
            </p:nvSpPr>
            <p:spPr>
              <a:xfrm>
                <a:off x="7862045" y="769160"/>
                <a:ext cx="1524396" cy="1526421"/>
              </a:xfrm>
              <a:custGeom>
                <a:avLst/>
                <a:gdLst/>
                <a:ahLst/>
                <a:cxnLst/>
                <a:rect l="l" t="t" r="r" b="b"/>
                <a:pathLst>
                  <a:path w="25660" h="25693" extrusionOk="0">
                    <a:moveTo>
                      <a:pt x="1" y="1"/>
                    </a:moveTo>
                    <a:lnTo>
                      <a:pt x="1" y="25692"/>
                    </a:lnTo>
                    <a:lnTo>
                      <a:pt x="25660" y="25692"/>
                    </a:lnTo>
                    <a:cubicBezTo>
                      <a:pt x="25660" y="11490"/>
                      <a:pt x="14170" y="1"/>
                      <a:pt x="1" y="1"/>
                    </a:cubicBezTo>
                    <a:close/>
                  </a:path>
                </a:pathLst>
              </a:custGeom>
              <a:solidFill>
                <a:srgbClr val="FF7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 name="Google Shape;182;p6"/>
            <p:cNvGrpSpPr/>
            <p:nvPr/>
          </p:nvGrpSpPr>
          <p:grpSpPr>
            <a:xfrm rot="5400000">
              <a:off x="8516383" y="736895"/>
              <a:ext cx="641374" cy="417696"/>
              <a:chOff x="5201720" y="3979318"/>
              <a:chExt cx="752080" cy="489793"/>
            </a:xfrm>
          </p:grpSpPr>
          <p:sp>
            <p:nvSpPr>
              <p:cNvPr id="183" name="Google Shape;183;p6"/>
              <p:cNvSpPr/>
              <p:nvPr/>
            </p:nvSpPr>
            <p:spPr>
              <a:xfrm>
                <a:off x="5201720" y="3979318"/>
                <a:ext cx="43280" cy="41927"/>
              </a:xfrm>
              <a:custGeom>
                <a:avLst/>
                <a:gdLst/>
                <a:ahLst/>
                <a:cxnLst/>
                <a:rect l="l" t="t" r="r" b="b"/>
                <a:pathLst>
                  <a:path w="990" h="959" extrusionOk="0">
                    <a:moveTo>
                      <a:pt x="511" y="1"/>
                    </a:moveTo>
                    <a:cubicBezTo>
                      <a:pt x="224" y="1"/>
                      <a:pt x="1" y="192"/>
                      <a:pt x="1" y="479"/>
                    </a:cubicBezTo>
                    <a:cubicBezTo>
                      <a:pt x="1" y="735"/>
                      <a:pt x="224" y="958"/>
                      <a:pt x="511" y="958"/>
                    </a:cubicBezTo>
                    <a:cubicBezTo>
                      <a:pt x="767" y="958"/>
                      <a:pt x="990" y="735"/>
                      <a:pt x="990" y="479"/>
                    </a:cubicBezTo>
                    <a:cubicBezTo>
                      <a:pt x="990" y="192"/>
                      <a:pt x="767"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6"/>
              <p:cNvSpPr/>
              <p:nvPr/>
            </p:nvSpPr>
            <p:spPr>
              <a:xfrm>
                <a:off x="5438934" y="3979318"/>
                <a:ext cx="41881" cy="41927"/>
              </a:xfrm>
              <a:custGeom>
                <a:avLst/>
                <a:gdLst/>
                <a:ahLst/>
                <a:cxnLst/>
                <a:rect l="l" t="t" r="r" b="b"/>
                <a:pathLst>
                  <a:path w="958" h="959" extrusionOk="0">
                    <a:moveTo>
                      <a:pt x="479" y="1"/>
                    </a:moveTo>
                    <a:cubicBezTo>
                      <a:pt x="223" y="1"/>
                      <a:pt x="0" y="192"/>
                      <a:pt x="0" y="479"/>
                    </a:cubicBezTo>
                    <a:cubicBezTo>
                      <a:pt x="0" y="735"/>
                      <a:pt x="223" y="958"/>
                      <a:pt x="479" y="958"/>
                    </a:cubicBezTo>
                    <a:cubicBezTo>
                      <a:pt x="766" y="958"/>
                      <a:pt x="957" y="735"/>
                      <a:pt x="957" y="479"/>
                    </a:cubicBezTo>
                    <a:cubicBezTo>
                      <a:pt x="957" y="192"/>
                      <a:pt x="766"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6"/>
              <p:cNvSpPr/>
              <p:nvPr/>
            </p:nvSpPr>
            <p:spPr>
              <a:xfrm>
                <a:off x="5674705" y="3979318"/>
                <a:ext cx="43280" cy="41927"/>
              </a:xfrm>
              <a:custGeom>
                <a:avLst/>
                <a:gdLst/>
                <a:ahLst/>
                <a:cxnLst/>
                <a:rect l="l" t="t" r="r" b="b"/>
                <a:pathLst>
                  <a:path w="990" h="959" extrusionOk="0">
                    <a:moveTo>
                      <a:pt x="511" y="1"/>
                    </a:moveTo>
                    <a:cubicBezTo>
                      <a:pt x="224" y="1"/>
                      <a:pt x="1" y="192"/>
                      <a:pt x="1" y="479"/>
                    </a:cubicBezTo>
                    <a:cubicBezTo>
                      <a:pt x="1" y="735"/>
                      <a:pt x="224" y="958"/>
                      <a:pt x="511" y="958"/>
                    </a:cubicBezTo>
                    <a:cubicBezTo>
                      <a:pt x="766" y="958"/>
                      <a:pt x="990" y="735"/>
                      <a:pt x="990" y="479"/>
                    </a:cubicBezTo>
                    <a:cubicBezTo>
                      <a:pt x="990" y="192"/>
                      <a:pt x="766"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6"/>
              <p:cNvSpPr/>
              <p:nvPr/>
            </p:nvSpPr>
            <p:spPr>
              <a:xfrm>
                <a:off x="5911875" y="3979318"/>
                <a:ext cx="41925" cy="41927"/>
              </a:xfrm>
              <a:custGeom>
                <a:avLst/>
                <a:gdLst/>
                <a:ahLst/>
                <a:cxnLst/>
                <a:rect l="l" t="t" r="r" b="b"/>
                <a:pathLst>
                  <a:path w="959" h="959" extrusionOk="0">
                    <a:moveTo>
                      <a:pt x="480" y="1"/>
                    </a:moveTo>
                    <a:cubicBezTo>
                      <a:pt x="224" y="1"/>
                      <a:pt x="1" y="192"/>
                      <a:pt x="1" y="479"/>
                    </a:cubicBezTo>
                    <a:cubicBezTo>
                      <a:pt x="1" y="735"/>
                      <a:pt x="224" y="958"/>
                      <a:pt x="480" y="958"/>
                    </a:cubicBezTo>
                    <a:cubicBezTo>
                      <a:pt x="735" y="958"/>
                      <a:pt x="958" y="735"/>
                      <a:pt x="958" y="479"/>
                    </a:cubicBezTo>
                    <a:cubicBezTo>
                      <a:pt x="958" y="192"/>
                      <a:pt x="735" y="1"/>
                      <a:pt x="480"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6"/>
              <p:cNvSpPr/>
              <p:nvPr/>
            </p:nvSpPr>
            <p:spPr>
              <a:xfrm>
                <a:off x="5201720" y="4127222"/>
                <a:ext cx="43280" cy="43283"/>
              </a:xfrm>
              <a:custGeom>
                <a:avLst/>
                <a:gdLst/>
                <a:ahLst/>
                <a:cxnLst/>
                <a:rect l="l" t="t" r="r" b="b"/>
                <a:pathLst>
                  <a:path w="990" h="990" extrusionOk="0">
                    <a:moveTo>
                      <a:pt x="511" y="1"/>
                    </a:moveTo>
                    <a:cubicBezTo>
                      <a:pt x="224" y="1"/>
                      <a:pt x="1" y="224"/>
                      <a:pt x="1" y="511"/>
                    </a:cubicBezTo>
                    <a:cubicBezTo>
                      <a:pt x="1" y="767"/>
                      <a:pt x="224" y="990"/>
                      <a:pt x="511" y="990"/>
                    </a:cubicBezTo>
                    <a:cubicBezTo>
                      <a:pt x="767" y="990"/>
                      <a:pt x="990" y="767"/>
                      <a:pt x="990" y="511"/>
                    </a:cubicBezTo>
                    <a:cubicBezTo>
                      <a:pt x="990" y="224"/>
                      <a:pt x="767"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6"/>
              <p:cNvSpPr/>
              <p:nvPr/>
            </p:nvSpPr>
            <p:spPr>
              <a:xfrm>
                <a:off x="5438934" y="4127222"/>
                <a:ext cx="41881" cy="43283"/>
              </a:xfrm>
              <a:custGeom>
                <a:avLst/>
                <a:gdLst/>
                <a:ahLst/>
                <a:cxnLst/>
                <a:rect l="l" t="t" r="r" b="b"/>
                <a:pathLst>
                  <a:path w="958" h="990" extrusionOk="0">
                    <a:moveTo>
                      <a:pt x="479" y="1"/>
                    </a:moveTo>
                    <a:cubicBezTo>
                      <a:pt x="223" y="1"/>
                      <a:pt x="0" y="224"/>
                      <a:pt x="0" y="511"/>
                    </a:cubicBezTo>
                    <a:cubicBezTo>
                      <a:pt x="0" y="767"/>
                      <a:pt x="223" y="990"/>
                      <a:pt x="479" y="990"/>
                    </a:cubicBezTo>
                    <a:cubicBezTo>
                      <a:pt x="766" y="990"/>
                      <a:pt x="957" y="767"/>
                      <a:pt x="957" y="511"/>
                    </a:cubicBezTo>
                    <a:cubicBezTo>
                      <a:pt x="957" y="224"/>
                      <a:pt x="766"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6"/>
              <p:cNvSpPr/>
              <p:nvPr/>
            </p:nvSpPr>
            <p:spPr>
              <a:xfrm>
                <a:off x="5674705" y="4127222"/>
                <a:ext cx="43280" cy="43283"/>
              </a:xfrm>
              <a:custGeom>
                <a:avLst/>
                <a:gdLst/>
                <a:ahLst/>
                <a:cxnLst/>
                <a:rect l="l" t="t" r="r" b="b"/>
                <a:pathLst>
                  <a:path w="990" h="990" extrusionOk="0">
                    <a:moveTo>
                      <a:pt x="511" y="1"/>
                    </a:moveTo>
                    <a:cubicBezTo>
                      <a:pt x="224" y="1"/>
                      <a:pt x="1" y="224"/>
                      <a:pt x="1" y="511"/>
                    </a:cubicBezTo>
                    <a:cubicBezTo>
                      <a:pt x="1" y="767"/>
                      <a:pt x="224" y="990"/>
                      <a:pt x="511" y="990"/>
                    </a:cubicBezTo>
                    <a:cubicBezTo>
                      <a:pt x="766" y="990"/>
                      <a:pt x="990" y="767"/>
                      <a:pt x="990" y="511"/>
                    </a:cubicBezTo>
                    <a:cubicBezTo>
                      <a:pt x="990" y="224"/>
                      <a:pt x="766"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6"/>
              <p:cNvSpPr/>
              <p:nvPr/>
            </p:nvSpPr>
            <p:spPr>
              <a:xfrm>
                <a:off x="5911875" y="4127222"/>
                <a:ext cx="41925" cy="43283"/>
              </a:xfrm>
              <a:custGeom>
                <a:avLst/>
                <a:gdLst/>
                <a:ahLst/>
                <a:cxnLst/>
                <a:rect l="l" t="t" r="r" b="b"/>
                <a:pathLst>
                  <a:path w="959" h="990" extrusionOk="0">
                    <a:moveTo>
                      <a:pt x="480" y="1"/>
                    </a:moveTo>
                    <a:cubicBezTo>
                      <a:pt x="224" y="1"/>
                      <a:pt x="1" y="224"/>
                      <a:pt x="1" y="511"/>
                    </a:cubicBezTo>
                    <a:cubicBezTo>
                      <a:pt x="1" y="767"/>
                      <a:pt x="224" y="990"/>
                      <a:pt x="480" y="990"/>
                    </a:cubicBezTo>
                    <a:cubicBezTo>
                      <a:pt x="735" y="990"/>
                      <a:pt x="958" y="767"/>
                      <a:pt x="958" y="511"/>
                    </a:cubicBezTo>
                    <a:cubicBezTo>
                      <a:pt x="958" y="224"/>
                      <a:pt x="735" y="1"/>
                      <a:pt x="480"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6"/>
              <p:cNvSpPr/>
              <p:nvPr/>
            </p:nvSpPr>
            <p:spPr>
              <a:xfrm>
                <a:off x="5201720" y="4276525"/>
                <a:ext cx="43280" cy="43283"/>
              </a:xfrm>
              <a:custGeom>
                <a:avLst/>
                <a:gdLst/>
                <a:ahLst/>
                <a:cxnLst/>
                <a:rect l="l" t="t" r="r" b="b"/>
                <a:pathLst>
                  <a:path w="990" h="990" extrusionOk="0">
                    <a:moveTo>
                      <a:pt x="511" y="0"/>
                    </a:moveTo>
                    <a:cubicBezTo>
                      <a:pt x="224" y="0"/>
                      <a:pt x="1" y="224"/>
                      <a:pt x="1" y="511"/>
                    </a:cubicBezTo>
                    <a:cubicBezTo>
                      <a:pt x="1" y="766"/>
                      <a:pt x="224" y="990"/>
                      <a:pt x="511" y="990"/>
                    </a:cubicBezTo>
                    <a:cubicBezTo>
                      <a:pt x="767" y="990"/>
                      <a:pt x="990" y="766"/>
                      <a:pt x="990" y="511"/>
                    </a:cubicBezTo>
                    <a:cubicBezTo>
                      <a:pt x="990" y="224"/>
                      <a:pt x="767"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6"/>
              <p:cNvSpPr/>
              <p:nvPr/>
            </p:nvSpPr>
            <p:spPr>
              <a:xfrm>
                <a:off x="5438934" y="4276525"/>
                <a:ext cx="41881" cy="43283"/>
              </a:xfrm>
              <a:custGeom>
                <a:avLst/>
                <a:gdLst/>
                <a:ahLst/>
                <a:cxnLst/>
                <a:rect l="l" t="t" r="r" b="b"/>
                <a:pathLst>
                  <a:path w="958" h="990" extrusionOk="0">
                    <a:moveTo>
                      <a:pt x="479" y="0"/>
                    </a:moveTo>
                    <a:cubicBezTo>
                      <a:pt x="223" y="0"/>
                      <a:pt x="0" y="224"/>
                      <a:pt x="0" y="511"/>
                    </a:cubicBezTo>
                    <a:cubicBezTo>
                      <a:pt x="0" y="766"/>
                      <a:pt x="223" y="990"/>
                      <a:pt x="479" y="990"/>
                    </a:cubicBezTo>
                    <a:cubicBezTo>
                      <a:pt x="766" y="990"/>
                      <a:pt x="957" y="766"/>
                      <a:pt x="957" y="511"/>
                    </a:cubicBezTo>
                    <a:cubicBezTo>
                      <a:pt x="957" y="224"/>
                      <a:pt x="766"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6"/>
              <p:cNvSpPr/>
              <p:nvPr/>
            </p:nvSpPr>
            <p:spPr>
              <a:xfrm>
                <a:off x="5674705" y="4276525"/>
                <a:ext cx="43280" cy="43283"/>
              </a:xfrm>
              <a:custGeom>
                <a:avLst/>
                <a:gdLst/>
                <a:ahLst/>
                <a:cxnLst/>
                <a:rect l="l" t="t" r="r" b="b"/>
                <a:pathLst>
                  <a:path w="990" h="990" extrusionOk="0">
                    <a:moveTo>
                      <a:pt x="511" y="0"/>
                    </a:moveTo>
                    <a:cubicBezTo>
                      <a:pt x="224" y="0"/>
                      <a:pt x="1" y="224"/>
                      <a:pt x="1" y="511"/>
                    </a:cubicBezTo>
                    <a:cubicBezTo>
                      <a:pt x="1" y="766"/>
                      <a:pt x="224" y="990"/>
                      <a:pt x="511" y="990"/>
                    </a:cubicBezTo>
                    <a:cubicBezTo>
                      <a:pt x="766" y="990"/>
                      <a:pt x="990" y="766"/>
                      <a:pt x="990" y="511"/>
                    </a:cubicBezTo>
                    <a:cubicBezTo>
                      <a:pt x="990" y="224"/>
                      <a:pt x="766"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6"/>
              <p:cNvSpPr/>
              <p:nvPr/>
            </p:nvSpPr>
            <p:spPr>
              <a:xfrm>
                <a:off x="5911875" y="4276525"/>
                <a:ext cx="41925" cy="43283"/>
              </a:xfrm>
              <a:custGeom>
                <a:avLst/>
                <a:gdLst/>
                <a:ahLst/>
                <a:cxnLst/>
                <a:rect l="l" t="t" r="r" b="b"/>
                <a:pathLst>
                  <a:path w="959" h="990" extrusionOk="0">
                    <a:moveTo>
                      <a:pt x="480" y="0"/>
                    </a:moveTo>
                    <a:cubicBezTo>
                      <a:pt x="224" y="0"/>
                      <a:pt x="1" y="224"/>
                      <a:pt x="1" y="511"/>
                    </a:cubicBezTo>
                    <a:cubicBezTo>
                      <a:pt x="1" y="766"/>
                      <a:pt x="224" y="990"/>
                      <a:pt x="480" y="990"/>
                    </a:cubicBezTo>
                    <a:cubicBezTo>
                      <a:pt x="735" y="990"/>
                      <a:pt x="958" y="766"/>
                      <a:pt x="958" y="511"/>
                    </a:cubicBezTo>
                    <a:cubicBezTo>
                      <a:pt x="958" y="224"/>
                      <a:pt x="735" y="0"/>
                      <a:pt x="480"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6"/>
              <p:cNvSpPr/>
              <p:nvPr/>
            </p:nvSpPr>
            <p:spPr>
              <a:xfrm>
                <a:off x="5201720" y="4425828"/>
                <a:ext cx="43280" cy="43283"/>
              </a:xfrm>
              <a:custGeom>
                <a:avLst/>
                <a:gdLst/>
                <a:ahLst/>
                <a:cxnLst/>
                <a:rect l="l" t="t" r="r" b="b"/>
                <a:pathLst>
                  <a:path w="990" h="990" extrusionOk="0">
                    <a:moveTo>
                      <a:pt x="511" y="0"/>
                    </a:moveTo>
                    <a:cubicBezTo>
                      <a:pt x="224" y="0"/>
                      <a:pt x="1" y="224"/>
                      <a:pt x="1" y="479"/>
                    </a:cubicBezTo>
                    <a:cubicBezTo>
                      <a:pt x="1" y="766"/>
                      <a:pt x="224" y="990"/>
                      <a:pt x="511" y="990"/>
                    </a:cubicBezTo>
                    <a:cubicBezTo>
                      <a:pt x="767" y="990"/>
                      <a:pt x="990" y="766"/>
                      <a:pt x="990" y="479"/>
                    </a:cubicBezTo>
                    <a:cubicBezTo>
                      <a:pt x="990" y="224"/>
                      <a:pt x="767"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6"/>
              <p:cNvSpPr/>
              <p:nvPr/>
            </p:nvSpPr>
            <p:spPr>
              <a:xfrm>
                <a:off x="5438934" y="4425828"/>
                <a:ext cx="41881" cy="43283"/>
              </a:xfrm>
              <a:custGeom>
                <a:avLst/>
                <a:gdLst/>
                <a:ahLst/>
                <a:cxnLst/>
                <a:rect l="l" t="t" r="r" b="b"/>
                <a:pathLst>
                  <a:path w="958" h="990" extrusionOk="0">
                    <a:moveTo>
                      <a:pt x="479" y="0"/>
                    </a:moveTo>
                    <a:cubicBezTo>
                      <a:pt x="223" y="0"/>
                      <a:pt x="0" y="224"/>
                      <a:pt x="0" y="479"/>
                    </a:cubicBezTo>
                    <a:cubicBezTo>
                      <a:pt x="0" y="766"/>
                      <a:pt x="223" y="990"/>
                      <a:pt x="479" y="990"/>
                    </a:cubicBezTo>
                    <a:cubicBezTo>
                      <a:pt x="766" y="990"/>
                      <a:pt x="957" y="766"/>
                      <a:pt x="957" y="479"/>
                    </a:cubicBezTo>
                    <a:cubicBezTo>
                      <a:pt x="957" y="224"/>
                      <a:pt x="766"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6"/>
              <p:cNvSpPr/>
              <p:nvPr/>
            </p:nvSpPr>
            <p:spPr>
              <a:xfrm>
                <a:off x="5674705" y="4425828"/>
                <a:ext cx="43280" cy="43283"/>
              </a:xfrm>
              <a:custGeom>
                <a:avLst/>
                <a:gdLst/>
                <a:ahLst/>
                <a:cxnLst/>
                <a:rect l="l" t="t" r="r" b="b"/>
                <a:pathLst>
                  <a:path w="990" h="990" extrusionOk="0">
                    <a:moveTo>
                      <a:pt x="511" y="0"/>
                    </a:moveTo>
                    <a:cubicBezTo>
                      <a:pt x="224" y="0"/>
                      <a:pt x="1" y="224"/>
                      <a:pt x="1" y="479"/>
                    </a:cubicBezTo>
                    <a:cubicBezTo>
                      <a:pt x="1" y="766"/>
                      <a:pt x="224" y="990"/>
                      <a:pt x="511" y="990"/>
                    </a:cubicBezTo>
                    <a:cubicBezTo>
                      <a:pt x="766" y="990"/>
                      <a:pt x="990" y="766"/>
                      <a:pt x="990" y="479"/>
                    </a:cubicBezTo>
                    <a:cubicBezTo>
                      <a:pt x="990" y="224"/>
                      <a:pt x="766"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6"/>
              <p:cNvSpPr/>
              <p:nvPr/>
            </p:nvSpPr>
            <p:spPr>
              <a:xfrm>
                <a:off x="5911875" y="4425828"/>
                <a:ext cx="41925" cy="43283"/>
              </a:xfrm>
              <a:custGeom>
                <a:avLst/>
                <a:gdLst/>
                <a:ahLst/>
                <a:cxnLst/>
                <a:rect l="l" t="t" r="r" b="b"/>
                <a:pathLst>
                  <a:path w="959" h="990" extrusionOk="0">
                    <a:moveTo>
                      <a:pt x="480" y="0"/>
                    </a:moveTo>
                    <a:cubicBezTo>
                      <a:pt x="224" y="0"/>
                      <a:pt x="1" y="224"/>
                      <a:pt x="1" y="479"/>
                    </a:cubicBezTo>
                    <a:cubicBezTo>
                      <a:pt x="1" y="766"/>
                      <a:pt x="224" y="990"/>
                      <a:pt x="480" y="990"/>
                    </a:cubicBezTo>
                    <a:cubicBezTo>
                      <a:pt x="735" y="990"/>
                      <a:pt x="958" y="766"/>
                      <a:pt x="958" y="479"/>
                    </a:cubicBezTo>
                    <a:cubicBezTo>
                      <a:pt x="958" y="224"/>
                      <a:pt x="735" y="0"/>
                      <a:pt x="480"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99"/>
        <p:cNvGrpSpPr/>
        <p:nvPr/>
      </p:nvGrpSpPr>
      <p:grpSpPr>
        <a:xfrm>
          <a:off x="0" y="0"/>
          <a:ext cx="0" cy="0"/>
          <a:chOff x="0" y="0"/>
          <a:chExt cx="0" cy="0"/>
        </a:xfrm>
      </p:grpSpPr>
      <p:sp>
        <p:nvSpPr>
          <p:cNvPr id="200" name="Google Shape;200;p7"/>
          <p:cNvSpPr txBox="1">
            <a:spLocks noGrp="1"/>
          </p:cNvSpPr>
          <p:nvPr>
            <p:ph type="ctrTitle"/>
          </p:nvPr>
        </p:nvSpPr>
        <p:spPr>
          <a:xfrm>
            <a:off x="4816563" y="1037775"/>
            <a:ext cx="3181200" cy="771300"/>
          </a:xfrm>
          <a:prstGeom prst="rect">
            <a:avLst/>
          </a:prstGeom>
        </p:spPr>
        <p:txBody>
          <a:bodyPr spcFirstLastPara="1" wrap="square" lIns="91425" tIns="91425" rIns="91425" bIns="91425" anchor="ctr" anchorCtr="0">
            <a:normAutofit/>
          </a:bodyPr>
          <a:lstStyle>
            <a:lvl1pPr lvl="0" rtl="0">
              <a:spcBef>
                <a:spcPts val="0"/>
              </a:spcBef>
              <a:spcAft>
                <a:spcPts val="0"/>
              </a:spcAft>
              <a:buClr>
                <a:srgbClr val="FF744B"/>
              </a:buClr>
              <a:buSzPts val="2800"/>
              <a:buFont typeface="Allerta Stencil"/>
              <a:buNone/>
              <a:defRPr>
                <a:solidFill>
                  <a:srgbClr val="FF744B"/>
                </a:solidFill>
                <a:latin typeface="Allerta Stencil"/>
                <a:ea typeface="Allerta Stencil"/>
                <a:cs typeface="Allerta Stencil"/>
                <a:sym typeface="Allerta Stencil"/>
              </a:defRPr>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201" name="Google Shape;201;p7"/>
          <p:cNvSpPr txBox="1">
            <a:spLocks noGrp="1"/>
          </p:cNvSpPr>
          <p:nvPr>
            <p:ph type="subTitle" idx="1"/>
          </p:nvPr>
        </p:nvSpPr>
        <p:spPr>
          <a:xfrm>
            <a:off x="4816575" y="1896750"/>
            <a:ext cx="3604800" cy="22842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rgbClr val="19348E"/>
              </a:buClr>
              <a:buSzPts val="1800"/>
              <a:buFont typeface="Open Sans"/>
              <a:buNone/>
              <a:defRPr sz="1600">
                <a:solidFill>
                  <a:srgbClr val="19348E"/>
                </a:solidFill>
                <a:latin typeface="Open Sans"/>
                <a:ea typeface="Open Sans"/>
                <a:cs typeface="Open Sans"/>
                <a:sym typeface="Open Sans"/>
              </a:defRPr>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grpSp>
        <p:nvGrpSpPr>
          <p:cNvPr id="202" name="Google Shape;202;p7"/>
          <p:cNvGrpSpPr/>
          <p:nvPr/>
        </p:nvGrpSpPr>
        <p:grpSpPr>
          <a:xfrm rot="-5400000" flipH="1">
            <a:off x="7856618" y="269998"/>
            <a:ext cx="1560938" cy="1017818"/>
            <a:chOff x="7862045" y="769160"/>
            <a:chExt cx="2340939" cy="1526421"/>
          </a:xfrm>
        </p:grpSpPr>
        <p:sp>
          <p:nvSpPr>
            <p:cNvPr id="203" name="Google Shape;203;p7"/>
            <p:cNvSpPr/>
            <p:nvPr/>
          </p:nvSpPr>
          <p:spPr>
            <a:xfrm rot="5400000">
              <a:off x="9276698" y="326418"/>
              <a:ext cx="221887" cy="1630686"/>
            </a:xfrm>
            <a:custGeom>
              <a:avLst/>
              <a:gdLst/>
              <a:ahLst/>
              <a:cxnLst/>
              <a:rect l="l" t="t" r="r" b="b"/>
              <a:pathLst>
                <a:path w="3735" h="27448" extrusionOk="0">
                  <a:moveTo>
                    <a:pt x="0" y="1"/>
                  </a:moveTo>
                  <a:lnTo>
                    <a:pt x="0" y="27447"/>
                  </a:lnTo>
                  <a:lnTo>
                    <a:pt x="3734" y="27447"/>
                  </a:lnTo>
                  <a:lnTo>
                    <a:pt x="3734" y="1"/>
                  </a:lnTo>
                  <a:close/>
                </a:path>
              </a:pathLst>
            </a:custGeom>
            <a:solidFill>
              <a:srgbClr val="FFA2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7"/>
            <p:cNvSpPr/>
            <p:nvPr/>
          </p:nvSpPr>
          <p:spPr>
            <a:xfrm rot="5400000">
              <a:off x="9276698" y="823124"/>
              <a:ext cx="221887" cy="1630686"/>
            </a:xfrm>
            <a:custGeom>
              <a:avLst/>
              <a:gdLst/>
              <a:ahLst/>
              <a:cxnLst/>
              <a:rect l="l" t="t" r="r" b="b"/>
              <a:pathLst>
                <a:path w="3735" h="27448" extrusionOk="0">
                  <a:moveTo>
                    <a:pt x="1" y="1"/>
                  </a:moveTo>
                  <a:lnTo>
                    <a:pt x="1" y="27447"/>
                  </a:lnTo>
                  <a:lnTo>
                    <a:pt x="3735" y="27447"/>
                  </a:lnTo>
                  <a:lnTo>
                    <a:pt x="3735" y="1"/>
                  </a:lnTo>
                  <a:close/>
                </a:path>
              </a:pathLst>
            </a:custGeom>
            <a:solidFill>
              <a:srgbClr val="FFA2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7"/>
            <p:cNvSpPr/>
            <p:nvPr/>
          </p:nvSpPr>
          <p:spPr>
            <a:xfrm>
              <a:off x="7862045" y="769160"/>
              <a:ext cx="1524396" cy="1526421"/>
            </a:xfrm>
            <a:custGeom>
              <a:avLst/>
              <a:gdLst/>
              <a:ahLst/>
              <a:cxnLst/>
              <a:rect l="l" t="t" r="r" b="b"/>
              <a:pathLst>
                <a:path w="25660" h="25693" extrusionOk="0">
                  <a:moveTo>
                    <a:pt x="1" y="1"/>
                  </a:moveTo>
                  <a:lnTo>
                    <a:pt x="1" y="25692"/>
                  </a:lnTo>
                  <a:lnTo>
                    <a:pt x="25660" y="25692"/>
                  </a:lnTo>
                  <a:cubicBezTo>
                    <a:pt x="25660" y="11490"/>
                    <a:pt x="14170" y="1"/>
                    <a:pt x="1" y="1"/>
                  </a:cubicBezTo>
                  <a:close/>
                </a:path>
              </a:pathLst>
            </a:custGeom>
            <a:solidFill>
              <a:srgbClr val="1FA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06"/>
        <p:cNvGrpSpPr/>
        <p:nvPr/>
      </p:nvGrpSpPr>
      <p:grpSpPr>
        <a:xfrm>
          <a:off x="0" y="0"/>
          <a:ext cx="0" cy="0"/>
          <a:chOff x="0" y="0"/>
          <a:chExt cx="0" cy="0"/>
        </a:xfrm>
      </p:grpSpPr>
      <p:sp>
        <p:nvSpPr>
          <p:cNvPr id="207" name="Google Shape;207;p8"/>
          <p:cNvSpPr txBox="1">
            <a:spLocks noGrp="1"/>
          </p:cNvSpPr>
          <p:nvPr>
            <p:ph type="title"/>
          </p:nvPr>
        </p:nvSpPr>
        <p:spPr>
          <a:xfrm>
            <a:off x="1967700" y="882400"/>
            <a:ext cx="6367800" cy="2807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208" name="Google Shape;208;p8"/>
          <p:cNvSpPr/>
          <p:nvPr/>
        </p:nvSpPr>
        <p:spPr>
          <a:xfrm>
            <a:off x="5668305" y="4833248"/>
            <a:ext cx="1985430" cy="641897"/>
          </a:xfrm>
          <a:custGeom>
            <a:avLst/>
            <a:gdLst/>
            <a:ahLst/>
            <a:cxnLst/>
            <a:rect l="l" t="t" r="r" b="b"/>
            <a:pathLst>
              <a:path w="45415" h="14682" extrusionOk="0">
                <a:moveTo>
                  <a:pt x="1" y="0"/>
                </a:moveTo>
                <a:lnTo>
                  <a:pt x="1" y="14681"/>
                </a:lnTo>
                <a:lnTo>
                  <a:pt x="45415" y="14681"/>
                </a:lnTo>
                <a:lnTo>
                  <a:pt x="454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8"/>
          <p:cNvSpPr/>
          <p:nvPr/>
        </p:nvSpPr>
        <p:spPr>
          <a:xfrm>
            <a:off x="6667136" y="3221460"/>
            <a:ext cx="3334135" cy="2972607"/>
          </a:xfrm>
          <a:custGeom>
            <a:avLst/>
            <a:gdLst/>
            <a:ahLst/>
            <a:cxnLst/>
            <a:rect l="l" t="t" r="r" b="b"/>
            <a:pathLst>
              <a:path w="88339" h="78755" extrusionOk="0">
                <a:moveTo>
                  <a:pt x="55352" y="0"/>
                </a:moveTo>
                <a:cubicBezTo>
                  <a:pt x="52856" y="0"/>
                  <a:pt x="50552" y="1655"/>
                  <a:pt x="49818" y="4170"/>
                </a:cubicBezTo>
                <a:cubicBezTo>
                  <a:pt x="48925" y="7266"/>
                  <a:pt x="50712" y="10457"/>
                  <a:pt x="53776" y="11351"/>
                </a:cubicBezTo>
                <a:cubicBezTo>
                  <a:pt x="64850" y="14542"/>
                  <a:pt x="72892" y="24117"/>
                  <a:pt x="74169" y="35542"/>
                </a:cubicBezTo>
                <a:cubicBezTo>
                  <a:pt x="75446" y="46999"/>
                  <a:pt x="69701" y="58074"/>
                  <a:pt x="59616" y="63627"/>
                </a:cubicBezTo>
                <a:cubicBezTo>
                  <a:pt x="55315" y="66009"/>
                  <a:pt x="50584" y="67177"/>
                  <a:pt x="45875" y="67177"/>
                </a:cubicBezTo>
                <a:cubicBezTo>
                  <a:pt x="39541" y="67177"/>
                  <a:pt x="33246" y="65064"/>
                  <a:pt x="28085" y="60946"/>
                </a:cubicBezTo>
                <a:cubicBezTo>
                  <a:pt x="19085" y="53765"/>
                  <a:pt x="15319" y="41861"/>
                  <a:pt x="18510" y="30787"/>
                </a:cubicBezTo>
                <a:cubicBezTo>
                  <a:pt x="19404" y="27723"/>
                  <a:pt x="17649" y="24500"/>
                  <a:pt x="14553" y="23638"/>
                </a:cubicBezTo>
                <a:cubicBezTo>
                  <a:pt x="14013" y="23480"/>
                  <a:pt x="13468" y="23405"/>
                  <a:pt x="12931" y="23405"/>
                </a:cubicBezTo>
                <a:cubicBezTo>
                  <a:pt x="10426" y="23405"/>
                  <a:pt x="8114" y="25046"/>
                  <a:pt x="7404" y="27595"/>
                </a:cubicBezTo>
                <a:cubicBezTo>
                  <a:pt x="0" y="53191"/>
                  <a:pt x="19181" y="78722"/>
                  <a:pt x="45829" y="78754"/>
                </a:cubicBezTo>
                <a:lnTo>
                  <a:pt x="45861" y="78722"/>
                </a:lnTo>
                <a:cubicBezTo>
                  <a:pt x="45883" y="78722"/>
                  <a:pt x="45904" y="78722"/>
                  <a:pt x="45926" y="78722"/>
                </a:cubicBezTo>
                <a:cubicBezTo>
                  <a:pt x="65844" y="78722"/>
                  <a:pt x="82725" y="64052"/>
                  <a:pt x="85530" y="44318"/>
                </a:cubicBezTo>
                <a:cubicBezTo>
                  <a:pt x="88339" y="24563"/>
                  <a:pt x="76180" y="5766"/>
                  <a:pt x="56999" y="245"/>
                </a:cubicBezTo>
                <a:cubicBezTo>
                  <a:pt x="56450" y="79"/>
                  <a:pt x="55897" y="0"/>
                  <a:pt x="553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8"/>
          <p:cNvSpPr/>
          <p:nvPr/>
        </p:nvSpPr>
        <p:spPr>
          <a:xfrm>
            <a:off x="7624675" y="4074795"/>
            <a:ext cx="1025525" cy="1026983"/>
          </a:xfrm>
          <a:custGeom>
            <a:avLst/>
            <a:gdLst/>
            <a:ahLst/>
            <a:cxnLst/>
            <a:rect l="l" t="t" r="r" b="b"/>
            <a:pathLst>
              <a:path w="23458" h="23490" extrusionOk="0">
                <a:moveTo>
                  <a:pt x="11745" y="1"/>
                </a:moveTo>
                <a:cubicBezTo>
                  <a:pt x="5235" y="1"/>
                  <a:pt x="1" y="5266"/>
                  <a:pt x="1" y="11745"/>
                </a:cubicBezTo>
                <a:cubicBezTo>
                  <a:pt x="1" y="18224"/>
                  <a:pt x="5235" y="23490"/>
                  <a:pt x="11745" y="23490"/>
                </a:cubicBezTo>
                <a:cubicBezTo>
                  <a:pt x="18224" y="23490"/>
                  <a:pt x="23458" y="18224"/>
                  <a:pt x="23458" y="11745"/>
                </a:cubicBezTo>
                <a:cubicBezTo>
                  <a:pt x="23458" y="5266"/>
                  <a:pt x="18224" y="1"/>
                  <a:pt x="11745" y="1"/>
                </a:cubicBezTo>
                <a:close/>
              </a:path>
            </a:pathLst>
          </a:custGeom>
          <a:solidFill>
            <a:srgbClr val="E0C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1" name="Google Shape;211;p8"/>
          <p:cNvGrpSpPr/>
          <p:nvPr/>
        </p:nvGrpSpPr>
        <p:grpSpPr>
          <a:xfrm>
            <a:off x="5448279" y="4531768"/>
            <a:ext cx="752080" cy="489793"/>
            <a:chOff x="5201720" y="3979318"/>
            <a:chExt cx="752080" cy="489793"/>
          </a:xfrm>
        </p:grpSpPr>
        <p:sp>
          <p:nvSpPr>
            <p:cNvPr id="212" name="Google Shape;212;p8"/>
            <p:cNvSpPr/>
            <p:nvPr/>
          </p:nvSpPr>
          <p:spPr>
            <a:xfrm>
              <a:off x="5201720" y="3979318"/>
              <a:ext cx="43280" cy="41927"/>
            </a:xfrm>
            <a:custGeom>
              <a:avLst/>
              <a:gdLst/>
              <a:ahLst/>
              <a:cxnLst/>
              <a:rect l="l" t="t" r="r" b="b"/>
              <a:pathLst>
                <a:path w="990" h="959" extrusionOk="0">
                  <a:moveTo>
                    <a:pt x="511" y="1"/>
                  </a:moveTo>
                  <a:cubicBezTo>
                    <a:pt x="224" y="1"/>
                    <a:pt x="1" y="192"/>
                    <a:pt x="1" y="479"/>
                  </a:cubicBezTo>
                  <a:cubicBezTo>
                    <a:pt x="1" y="735"/>
                    <a:pt x="224" y="958"/>
                    <a:pt x="511" y="958"/>
                  </a:cubicBezTo>
                  <a:cubicBezTo>
                    <a:pt x="767" y="958"/>
                    <a:pt x="990" y="735"/>
                    <a:pt x="990" y="479"/>
                  </a:cubicBezTo>
                  <a:cubicBezTo>
                    <a:pt x="990" y="192"/>
                    <a:pt x="767"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8"/>
            <p:cNvSpPr/>
            <p:nvPr/>
          </p:nvSpPr>
          <p:spPr>
            <a:xfrm>
              <a:off x="5438934" y="3979318"/>
              <a:ext cx="41881" cy="41927"/>
            </a:xfrm>
            <a:custGeom>
              <a:avLst/>
              <a:gdLst/>
              <a:ahLst/>
              <a:cxnLst/>
              <a:rect l="l" t="t" r="r" b="b"/>
              <a:pathLst>
                <a:path w="958" h="959" extrusionOk="0">
                  <a:moveTo>
                    <a:pt x="479" y="1"/>
                  </a:moveTo>
                  <a:cubicBezTo>
                    <a:pt x="223" y="1"/>
                    <a:pt x="0" y="192"/>
                    <a:pt x="0" y="479"/>
                  </a:cubicBezTo>
                  <a:cubicBezTo>
                    <a:pt x="0" y="735"/>
                    <a:pt x="223" y="958"/>
                    <a:pt x="479" y="958"/>
                  </a:cubicBezTo>
                  <a:cubicBezTo>
                    <a:pt x="766" y="958"/>
                    <a:pt x="957" y="735"/>
                    <a:pt x="957" y="479"/>
                  </a:cubicBezTo>
                  <a:cubicBezTo>
                    <a:pt x="957" y="192"/>
                    <a:pt x="766"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8"/>
            <p:cNvSpPr/>
            <p:nvPr/>
          </p:nvSpPr>
          <p:spPr>
            <a:xfrm>
              <a:off x="5674705" y="3979318"/>
              <a:ext cx="43280" cy="41927"/>
            </a:xfrm>
            <a:custGeom>
              <a:avLst/>
              <a:gdLst/>
              <a:ahLst/>
              <a:cxnLst/>
              <a:rect l="l" t="t" r="r" b="b"/>
              <a:pathLst>
                <a:path w="990" h="959" extrusionOk="0">
                  <a:moveTo>
                    <a:pt x="511" y="1"/>
                  </a:moveTo>
                  <a:cubicBezTo>
                    <a:pt x="224" y="1"/>
                    <a:pt x="1" y="192"/>
                    <a:pt x="1" y="479"/>
                  </a:cubicBezTo>
                  <a:cubicBezTo>
                    <a:pt x="1" y="735"/>
                    <a:pt x="224" y="958"/>
                    <a:pt x="511" y="958"/>
                  </a:cubicBezTo>
                  <a:cubicBezTo>
                    <a:pt x="766" y="958"/>
                    <a:pt x="990" y="735"/>
                    <a:pt x="990" y="479"/>
                  </a:cubicBezTo>
                  <a:cubicBezTo>
                    <a:pt x="990" y="192"/>
                    <a:pt x="766"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8"/>
            <p:cNvSpPr/>
            <p:nvPr/>
          </p:nvSpPr>
          <p:spPr>
            <a:xfrm>
              <a:off x="5911875" y="3979318"/>
              <a:ext cx="41925" cy="41927"/>
            </a:xfrm>
            <a:custGeom>
              <a:avLst/>
              <a:gdLst/>
              <a:ahLst/>
              <a:cxnLst/>
              <a:rect l="l" t="t" r="r" b="b"/>
              <a:pathLst>
                <a:path w="959" h="959" extrusionOk="0">
                  <a:moveTo>
                    <a:pt x="480" y="1"/>
                  </a:moveTo>
                  <a:cubicBezTo>
                    <a:pt x="224" y="1"/>
                    <a:pt x="1" y="192"/>
                    <a:pt x="1" y="479"/>
                  </a:cubicBezTo>
                  <a:cubicBezTo>
                    <a:pt x="1" y="735"/>
                    <a:pt x="224" y="958"/>
                    <a:pt x="480" y="958"/>
                  </a:cubicBezTo>
                  <a:cubicBezTo>
                    <a:pt x="735" y="958"/>
                    <a:pt x="958" y="735"/>
                    <a:pt x="958" y="479"/>
                  </a:cubicBezTo>
                  <a:cubicBezTo>
                    <a:pt x="958" y="192"/>
                    <a:pt x="735" y="1"/>
                    <a:pt x="480"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8"/>
            <p:cNvSpPr/>
            <p:nvPr/>
          </p:nvSpPr>
          <p:spPr>
            <a:xfrm>
              <a:off x="5201720" y="4127222"/>
              <a:ext cx="43280" cy="43283"/>
            </a:xfrm>
            <a:custGeom>
              <a:avLst/>
              <a:gdLst/>
              <a:ahLst/>
              <a:cxnLst/>
              <a:rect l="l" t="t" r="r" b="b"/>
              <a:pathLst>
                <a:path w="990" h="990" extrusionOk="0">
                  <a:moveTo>
                    <a:pt x="511" y="1"/>
                  </a:moveTo>
                  <a:cubicBezTo>
                    <a:pt x="224" y="1"/>
                    <a:pt x="1" y="224"/>
                    <a:pt x="1" y="511"/>
                  </a:cubicBezTo>
                  <a:cubicBezTo>
                    <a:pt x="1" y="767"/>
                    <a:pt x="224" y="990"/>
                    <a:pt x="511" y="990"/>
                  </a:cubicBezTo>
                  <a:cubicBezTo>
                    <a:pt x="767" y="990"/>
                    <a:pt x="990" y="767"/>
                    <a:pt x="990" y="511"/>
                  </a:cubicBezTo>
                  <a:cubicBezTo>
                    <a:pt x="990" y="224"/>
                    <a:pt x="767"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8"/>
            <p:cNvSpPr/>
            <p:nvPr/>
          </p:nvSpPr>
          <p:spPr>
            <a:xfrm>
              <a:off x="5438934" y="4127222"/>
              <a:ext cx="41881" cy="43283"/>
            </a:xfrm>
            <a:custGeom>
              <a:avLst/>
              <a:gdLst/>
              <a:ahLst/>
              <a:cxnLst/>
              <a:rect l="l" t="t" r="r" b="b"/>
              <a:pathLst>
                <a:path w="958" h="990" extrusionOk="0">
                  <a:moveTo>
                    <a:pt x="479" y="1"/>
                  </a:moveTo>
                  <a:cubicBezTo>
                    <a:pt x="223" y="1"/>
                    <a:pt x="0" y="224"/>
                    <a:pt x="0" y="511"/>
                  </a:cubicBezTo>
                  <a:cubicBezTo>
                    <a:pt x="0" y="767"/>
                    <a:pt x="223" y="990"/>
                    <a:pt x="479" y="990"/>
                  </a:cubicBezTo>
                  <a:cubicBezTo>
                    <a:pt x="766" y="990"/>
                    <a:pt x="957" y="767"/>
                    <a:pt x="957" y="511"/>
                  </a:cubicBezTo>
                  <a:cubicBezTo>
                    <a:pt x="957" y="224"/>
                    <a:pt x="766"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8"/>
            <p:cNvSpPr/>
            <p:nvPr/>
          </p:nvSpPr>
          <p:spPr>
            <a:xfrm>
              <a:off x="5674705" y="4127222"/>
              <a:ext cx="43280" cy="43283"/>
            </a:xfrm>
            <a:custGeom>
              <a:avLst/>
              <a:gdLst/>
              <a:ahLst/>
              <a:cxnLst/>
              <a:rect l="l" t="t" r="r" b="b"/>
              <a:pathLst>
                <a:path w="990" h="990" extrusionOk="0">
                  <a:moveTo>
                    <a:pt x="511" y="1"/>
                  </a:moveTo>
                  <a:cubicBezTo>
                    <a:pt x="224" y="1"/>
                    <a:pt x="1" y="224"/>
                    <a:pt x="1" y="511"/>
                  </a:cubicBezTo>
                  <a:cubicBezTo>
                    <a:pt x="1" y="767"/>
                    <a:pt x="224" y="990"/>
                    <a:pt x="511" y="990"/>
                  </a:cubicBezTo>
                  <a:cubicBezTo>
                    <a:pt x="766" y="990"/>
                    <a:pt x="990" y="767"/>
                    <a:pt x="990" y="511"/>
                  </a:cubicBezTo>
                  <a:cubicBezTo>
                    <a:pt x="990" y="224"/>
                    <a:pt x="766"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8"/>
            <p:cNvSpPr/>
            <p:nvPr/>
          </p:nvSpPr>
          <p:spPr>
            <a:xfrm>
              <a:off x="5911875" y="4127222"/>
              <a:ext cx="41925" cy="43283"/>
            </a:xfrm>
            <a:custGeom>
              <a:avLst/>
              <a:gdLst/>
              <a:ahLst/>
              <a:cxnLst/>
              <a:rect l="l" t="t" r="r" b="b"/>
              <a:pathLst>
                <a:path w="959" h="990" extrusionOk="0">
                  <a:moveTo>
                    <a:pt x="480" y="1"/>
                  </a:moveTo>
                  <a:cubicBezTo>
                    <a:pt x="224" y="1"/>
                    <a:pt x="1" y="224"/>
                    <a:pt x="1" y="511"/>
                  </a:cubicBezTo>
                  <a:cubicBezTo>
                    <a:pt x="1" y="767"/>
                    <a:pt x="224" y="990"/>
                    <a:pt x="480" y="990"/>
                  </a:cubicBezTo>
                  <a:cubicBezTo>
                    <a:pt x="735" y="990"/>
                    <a:pt x="958" y="767"/>
                    <a:pt x="958" y="511"/>
                  </a:cubicBezTo>
                  <a:cubicBezTo>
                    <a:pt x="958" y="224"/>
                    <a:pt x="735" y="1"/>
                    <a:pt x="480"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8"/>
            <p:cNvSpPr/>
            <p:nvPr/>
          </p:nvSpPr>
          <p:spPr>
            <a:xfrm>
              <a:off x="5201720" y="4276525"/>
              <a:ext cx="43280" cy="43283"/>
            </a:xfrm>
            <a:custGeom>
              <a:avLst/>
              <a:gdLst/>
              <a:ahLst/>
              <a:cxnLst/>
              <a:rect l="l" t="t" r="r" b="b"/>
              <a:pathLst>
                <a:path w="990" h="990" extrusionOk="0">
                  <a:moveTo>
                    <a:pt x="511" y="0"/>
                  </a:moveTo>
                  <a:cubicBezTo>
                    <a:pt x="224" y="0"/>
                    <a:pt x="1" y="224"/>
                    <a:pt x="1" y="511"/>
                  </a:cubicBezTo>
                  <a:cubicBezTo>
                    <a:pt x="1" y="766"/>
                    <a:pt x="224" y="990"/>
                    <a:pt x="511" y="990"/>
                  </a:cubicBezTo>
                  <a:cubicBezTo>
                    <a:pt x="767" y="990"/>
                    <a:pt x="990" y="766"/>
                    <a:pt x="990" y="511"/>
                  </a:cubicBezTo>
                  <a:cubicBezTo>
                    <a:pt x="990" y="224"/>
                    <a:pt x="767"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8"/>
            <p:cNvSpPr/>
            <p:nvPr/>
          </p:nvSpPr>
          <p:spPr>
            <a:xfrm>
              <a:off x="5438934" y="4276525"/>
              <a:ext cx="41881" cy="43283"/>
            </a:xfrm>
            <a:custGeom>
              <a:avLst/>
              <a:gdLst/>
              <a:ahLst/>
              <a:cxnLst/>
              <a:rect l="l" t="t" r="r" b="b"/>
              <a:pathLst>
                <a:path w="958" h="990" extrusionOk="0">
                  <a:moveTo>
                    <a:pt x="479" y="0"/>
                  </a:moveTo>
                  <a:cubicBezTo>
                    <a:pt x="223" y="0"/>
                    <a:pt x="0" y="224"/>
                    <a:pt x="0" y="511"/>
                  </a:cubicBezTo>
                  <a:cubicBezTo>
                    <a:pt x="0" y="766"/>
                    <a:pt x="223" y="990"/>
                    <a:pt x="479" y="990"/>
                  </a:cubicBezTo>
                  <a:cubicBezTo>
                    <a:pt x="766" y="990"/>
                    <a:pt x="957" y="766"/>
                    <a:pt x="957" y="511"/>
                  </a:cubicBezTo>
                  <a:cubicBezTo>
                    <a:pt x="957" y="224"/>
                    <a:pt x="766"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8"/>
            <p:cNvSpPr/>
            <p:nvPr/>
          </p:nvSpPr>
          <p:spPr>
            <a:xfrm>
              <a:off x="5674705" y="4276525"/>
              <a:ext cx="43280" cy="43283"/>
            </a:xfrm>
            <a:custGeom>
              <a:avLst/>
              <a:gdLst/>
              <a:ahLst/>
              <a:cxnLst/>
              <a:rect l="l" t="t" r="r" b="b"/>
              <a:pathLst>
                <a:path w="990" h="990" extrusionOk="0">
                  <a:moveTo>
                    <a:pt x="511" y="0"/>
                  </a:moveTo>
                  <a:cubicBezTo>
                    <a:pt x="224" y="0"/>
                    <a:pt x="1" y="224"/>
                    <a:pt x="1" y="511"/>
                  </a:cubicBezTo>
                  <a:cubicBezTo>
                    <a:pt x="1" y="766"/>
                    <a:pt x="224" y="990"/>
                    <a:pt x="511" y="990"/>
                  </a:cubicBezTo>
                  <a:cubicBezTo>
                    <a:pt x="766" y="990"/>
                    <a:pt x="990" y="766"/>
                    <a:pt x="990" y="511"/>
                  </a:cubicBezTo>
                  <a:cubicBezTo>
                    <a:pt x="990" y="224"/>
                    <a:pt x="766"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8"/>
            <p:cNvSpPr/>
            <p:nvPr/>
          </p:nvSpPr>
          <p:spPr>
            <a:xfrm>
              <a:off x="5911875" y="4276525"/>
              <a:ext cx="41925" cy="43283"/>
            </a:xfrm>
            <a:custGeom>
              <a:avLst/>
              <a:gdLst/>
              <a:ahLst/>
              <a:cxnLst/>
              <a:rect l="l" t="t" r="r" b="b"/>
              <a:pathLst>
                <a:path w="959" h="990" extrusionOk="0">
                  <a:moveTo>
                    <a:pt x="480" y="0"/>
                  </a:moveTo>
                  <a:cubicBezTo>
                    <a:pt x="224" y="0"/>
                    <a:pt x="1" y="224"/>
                    <a:pt x="1" y="511"/>
                  </a:cubicBezTo>
                  <a:cubicBezTo>
                    <a:pt x="1" y="766"/>
                    <a:pt x="224" y="990"/>
                    <a:pt x="480" y="990"/>
                  </a:cubicBezTo>
                  <a:cubicBezTo>
                    <a:pt x="735" y="990"/>
                    <a:pt x="958" y="766"/>
                    <a:pt x="958" y="511"/>
                  </a:cubicBezTo>
                  <a:cubicBezTo>
                    <a:pt x="958" y="224"/>
                    <a:pt x="735" y="0"/>
                    <a:pt x="480"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8"/>
            <p:cNvSpPr/>
            <p:nvPr/>
          </p:nvSpPr>
          <p:spPr>
            <a:xfrm>
              <a:off x="5201720" y="4425828"/>
              <a:ext cx="43280" cy="43283"/>
            </a:xfrm>
            <a:custGeom>
              <a:avLst/>
              <a:gdLst/>
              <a:ahLst/>
              <a:cxnLst/>
              <a:rect l="l" t="t" r="r" b="b"/>
              <a:pathLst>
                <a:path w="990" h="990" extrusionOk="0">
                  <a:moveTo>
                    <a:pt x="511" y="0"/>
                  </a:moveTo>
                  <a:cubicBezTo>
                    <a:pt x="224" y="0"/>
                    <a:pt x="1" y="224"/>
                    <a:pt x="1" y="479"/>
                  </a:cubicBezTo>
                  <a:cubicBezTo>
                    <a:pt x="1" y="766"/>
                    <a:pt x="224" y="990"/>
                    <a:pt x="511" y="990"/>
                  </a:cubicBezTo>
                  <a:cubicBezTo>
                    <a:pt x="767" y="990"/>
                    <a:pt x="990" y="766"/>
                    <a:pt x="990" y="479"/>
                  </a:cubicBezTo>
                  <a:cubicBezTo>
                    <a:pt x="990" y="224"/>
                    <a:pt x="767"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8"/>
            <p:cNvSpPr/>
            <p:nvPr/>
          </p:nvSpPr>
          <p:spPr>
            <a:xfrm>
              <a:off x="5438934" y="4425828"/>
              <a:ext cx="41881" cy="43283"/>
            </a:xfrm>
            <a:custGeom>
              <a:avLst/>
              <a:gdLst/>
              <a:ahLst/>
              <a:cxnLst/>
              <a:rect l="l" t="t" r="r" b="b"/>
              <a:pathLst>
                <a:path w="958" h="990" extrusionOk="0">
                  <a:moveTo>
                    <a:pt x="479" y="0"/>
                  </a:moveTo>
                  <a:cubicBezTo>
                    <a:pt x="223" y="0"/>
                    <a:pt x="0" y="224"/>
                    <a:pt x="0" y="479"/>
                  </a:cubicBezTo>
                  <a:cubicBezTo>
                    <a:pt x="0" y="766"/>
                    <a:pt x="223" y="990"/>
                    <a:pt x="479" y="990"/>
                  </a:cubicBezTo>
                  <a:cubicBezTo>
                    <a:pt x="766" y="990"/>
                    <a:pt x="957" y="766"/>
                    <a:pt x="957" y="479"/>
                  </a:cubicBezTo>
                  <a:cubicBezTo>
                    <a:pt x="957" y="224"/>
                    <a:pt x="766"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8"/>
            <p:cNvSpPr/>
            <p:nvPr/>
          </p:nvSpPr>
          <p:spPr>
            <a:xfrm>
              <a:off x="5674705" y="4425828"/>
              <a:ext cx="43280" cy="43283"/>
            </a:xfrm>
            <a:custGeom>
              <a:avLst/>
              <a:gdLst/>
              <a:ahLst/>
              <a:cxnLst/>
              <a:rect l="l" t="t" r="r" b="b"/>
              <a:pathLst>
                <a:path w="990" h="990" extrusionOk="0">
                  <a:moveTo>
                    <a:pt x="511" y="0"/>
                  </a:moveTo>
                  <a:cubicBezTo>
                    <a:pt x="224" y="0"/>
                    <a:pt x="1" y="224"/>
                    <a:pt x="1" y="479"/>
                  </a:cubicBezTo>
                  <a:cubicBezTo>
                    <a:pt x="1" y="766"/>
                    <a:pt x="224" y="990"/>
                    <a:pt x="511" y="990"/>
                  </a:cubicBezTo>
                  <a:cubicBezTo>
                    <a:pt x="766" y="990"/>
                    <a:pt x="990" y="766"/>
                    <a:pt x="990" y="479"/>
                  </a:cubicBezTo>
                  <a:cubicBezTo>
                    <a:pt x="990" y="224"/>
                    <a:pt x="766"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8"/>
            <p:cNvSpPr/>
            <p:nvPr/>
          </p:nvSpPr>
          <p:spPr>
            <a:xfrm>
              <a:off x="5911875" y="4425828"/>
              <a:ext cx="41925" cy="43283"/>
            </a:xfrm>
            <a:custGeom>
              <a:avLst/>
              <a:gdLst/>
              <a:ahLst/>
              <a:cxnLst/>
              <a:rect l="l" t="t" r="r" b="b"/>
              <a:pathLst>
                <a:path w="959" h="990" extrusionOk="0">
                  <a:moveTo>
                    <a:pt x="480" y="0"/>
                  </a:moveTo>
                  <a:cubicBezTo>
                    <a:pt x="224" y="0"/>
                    <a:pt x="1" y="224"/>
                    <a:pt x="1" y="479"/>
                  </a:cubicBezTo>
                  <a:cubicBezTo>
                    <a:pt x="1" y="766"/>
                    <a:pt x="224" y="990"/>
                    <a:pt x="480" y="990"/>
                  </a:cubicBezTo>
                  <a:cubicBezTo>
                    <a:pt x="735" y="990"/>
                    <a:pt x="958" y="766"/>
                    <a:pt x="958" y="479"/>
                  </a:cubicBezTo>
                  <a:cubicBezTo>
                    <a:pt x="958" y="224"/>
                    <a:pt x="735" y="0"/>
                    <a:pt x="480"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8" name="Google Shape;228;p8"/>
          <p:cNvSpPr/>
          <p:nvPr/>
        </p:nvSpPr>
        <p:spPr>
          <a:xfrm rot="5400000" flipH="1">
            <a:off x="28300" y="2380910"/>
            <a:ext cx="1985430" cy="641897"/>
          </a:xfrm>
          <a:custGeom>
            <a:avLst/>
            <a:gdLst/>
            <a:ahLst/>
            <a:cxnLst/>
            <a:rect l="l" t="t" r="r" b="b"/>
            <a:pathLst>
              <a:path w="45415" h="14682" extrusionOk="0">
                <a:moveTo>
                  <a:pt x="1" y="0"/>
                </a:moveTo>
                <a:lnTo>
                  <a:pt x="1" y="14681"/>
                </a:lnTo>
                <a:lnTo>
                  <a:pt x="45415" y="14681"/>
                </a:lnTo>
                <a:lnTo>
                  <a:pt x="4541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8"/>
          <p:cNvSpPr/>
          <p:nvPr/>
        </p:nvSpPr>
        <p:spPr>
          <a:xfrm rot="10800000">
            <a:off x="-800121" y="-645690"/>
            <a:ext cx="3334135" cy="2972607"/>
          </a:xfrm>
          <a:custGeom>
            <a:avLst/>
            <a:gdLst/>
            <a:ahLst/>
            <a:cxnLst/>
            <a:rect l="l" t="t" r="r" b="b"/>
            <a:pathLst>
              <a:path w="88339" h="78755" extrusionOk="0">
                <a:moveTo>
                  <a:pt x="55352" y="0"/>
                </a:moveTo>
                <a:cubicBezTo>
                  <a:pt x="52856" y="0"/>
                  <a:pt x="50552" y="1655"/>
                  <a:pt x="49818" y="4170"/>
                </a:cubicBezTo>
                <a:cubicBezTo>
                  <a:pt x="48925" y="7266"/>
                  <a:pt x="50712" y="10457"/>
                  <a:pt x="53776" y="11351"/>
                </a:cubicBezTo>
                <a:cubicBezTo>
                  <a:pt x="64850" y="14542"/>
                  <a:pt x="72892" y="24117"/>
                  <a:pt x="74169" y="35542"/>
                </a:cubicBezTo>
                <a:cubicBezTo>
                  <a:pt x="75446" y="46999"/>
                  <a:pt x="69701" y="58074"/>
                  <a:pt x="59616" y="63627"/>
                </a:cubicBezTo>
                <a:cubicBezTo>
                  <a:pt x="55315" y="66009"/>
                  <a:pt x="50584" y="67177"/>
                  <a:pt x="45875" y="67177"/>
                </a:cubicBezTo>
                <a:cubicBezTo>
                  <a:pt x="39541" y="67177"/>
                  <a:pt x="33246" y="65064"/>
                  <a:pt x="28085" y="60946"/>
                </a:cubicBezTo>
                <a:cubicBezTo>
                  <a:pt x="19085" y="53765"/>
                  <a:pt x="15319" y="41861"/>
                  <a:pt x="18510" y="30787"/>
                </a:cubicBezTo>
                <a:cubicBezTo>
                  <a:pt x="19404" y="27723"/>
                  <a:pt x="17649" y="24500"/>
                  <a:pt x="14553" y="23638"/>
                </a:cubicBezTo>
                <a:cubicBezTo>
                  <a:pt x="14013" y="23480"/>
                  <a:pt x="13468" y="23405"/>
                  <a:pt x="12931" y="23405"/>
                </a:cubicBezTo>
                <a:cubicBezTo>
                  <a:pt x="10426" y="23405"/>
                  <a:pt x="8114" y="25046"/>
                  <a:pt x="7404" y="27595"/>
                </a:cubicBezTo>
                <a:cubicBezTo>
                  <a:pt x="0" y="53191"/>
                  <a:pt x="19181" y="78722"/>
                  <a:pt x="45829" y="78754"/>
                </a:cubicBezTo>
                <a:lnTo>
                  <a:pt x="45861" y="78722"/>
                </a:lnTo>
                <a:cubicBezTo>
                  <a:pt x="45883" y="78722"/>
                  <a:pt x="45904" y="78722"/>
                  <a:pt x="45926" y="78722"/>
                </a:cubicBezTo>
                <a:cubicBezTo>
                  <a:pt x="65844" y="78722"/>
                  <a:pt x="82725" y="64052"/>
                  <a:pt x="85530" y="44318"/>
                </a:cubicBezTo>
                <a:cubicBezTo>
                  <a:pt x="88339" y="24563"/>
                  <a:pt x="76180" y="5766"/>
                  <a:pt x="56999" y="245"/>
                </a:cubicBezTo>
                <a:cubicBezTo>
                  <a:pt x="56450" y="79"/>
                  <a:pt x="55897" y="0"/>
                  <a:pt x="553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8"/>
          <p:cNvSpPr/>
          <p:nvPr/>
        </p:nvSpPr>
        <p:spPr>
          <a:xfrm rot="10800000">
            <a:off x="550950" y="446600"/>
            <a:ext cx="1025525" cy="1026983"/>
          </a:xfrm>
          <a:custGeom>
            <a:avLst/>
            <a:gdLst/>
            <a:ahLst/>
            <a:cxnLst/>
            <a:rect l="l" t="t" r="r" b="b"/>
            <a:pathLst>
              <a:path w="23458" h="23490" extrusionOk="0">
                <a:moveTo>
                  <a:pt x="11745" y="1"/>
                </a:moveTo>
                <a:cubicBezTo>
                  <a:pt x="5235" y="1"/>
                  <a:pt x="1" y="5266"/>
                  <a:pt x="1" y="11745"/>
                </a:cubicBezTo>
                <a:cubicBezTo>
                  <a:pt x="1" y="18224"/>
                  <a:pt x="5235" y="23490"/>
                  <a:pt x="11745" y="23490"/>
                </a:cubicBezTo>
                <a:cubicBezTo>
                  <a:pt x="18224" y="23490"/>
                  <a:pt x="23458" y="18224"/>
                  <a:pt x="23458" y="11745"/>
                </a:cubicBezTo>
                <a:cubicBezTo>
                  <a:pt x="23458" y="5266"/>
                  <a:pt x="18224" y="1"/>
                  <a:pt x="11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1" name="Google Shape;231;p8"/>
          <p:cNvGrpSpPr/>
          <p:nvPr/>
        </p:nvGrpSpPr>
        <p:grpSpPr>
          <a:xfrm rot="5400000" flipH="1">
            <a:off x="870107" y="3293663"/>
            <a:ext cx="752080" cy="489793"/>
            <a:chOff x="5201720" y="3979318"/>
            <a:chExt cx="752080" cy="489793"/>
          </a:xfrm>
        </p:grpSpPr>
        <p:sp>
          <p:nvSpPr>
            <p:cNvPr id="232" name="Google Shape;232;p8"/>
            <p:cNvSpPr/>
            <p:nvPr/>
          </p:nvSpPr>
          <p:spPr>
            <a:xfrm>
              <a:off x="5201720" y="3979318"/>
              <a:ext cx="43280" cy="41927"/>
            </a:xfrm>
            <a:custGeom>
              <a:avLst/>
              <a:gdLst/>
              <a:ahLst/>
              <a:cxnLst/>
              <a:rect l="l" t="t" r="r" b="b"/>
              <a:pathLst>
                <a:path w="990" h="959" extrusionOk="0">
                  <a:moveTo>
                    <a:pt x="511" y="1"/>
                  </a:moveTo>
                  <a:cubicBezTo>
                    <a:pt x="224" y="1"/>
                    <a:pt x="1" y="192"/>
                    <a:pt x="1" y="479"/>
                  </a:cubicBezTo>
                  <a:cubicBezTo>
                    <a:pt x="1" y="735"/>
                    <a:pt x="224" y="958"/>
                    <a:pt x="511" y="958"/>
                  </a:cubicBezTo>
                  <a:cubicBezTo>
                    <a:pt x="767" y="958"/>
                    <a:pt x="990" y="735"/>
                    <a:pt x="990" y="479"/>
                  </a:cubicBezTo>
                  <a:cubicBezTo>
                    <a:pt x="990" y="192"/>
                    <a:pt x="767"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8"/>
            <p:cNvSpPr/>
            <p:nvPr/>
          </p:nvSpPr>
          <p:spPr>
            <a:xfrm>
              <a:off x="5438934" y="3979318"/>
              <a:ext cx="41881" cy="41927"/>
            </a:xfrm>
            <a:custGeom>
              <a:avLst/>
              <a:gdLst/>
              <a:ahLst/>
              <a:cxnLst/>
              <a:rect l="l" t="t" r="r" b="b"/>
              <a:pathLst>
                <a:path w="958" h="959" extrusionOk="0">
                  <a:moveTo>
                    <a:pt x="479" y="1"/>
                  </a:moveTo>
                  <a:cubicBezTo>
                    <a:pt x="223" y="1"/>
                    <a:pt x="0" y="192"/>
                    <a:pt x="0" y="479"/>
                  </a:cubicBezTo>
                  <a:cubicBezTo>
                    <a:pt x="0" y="735"/>
                    <a:pt x="223" y="958"/>
                    <a:pt x="479" y="958"/>
                  </a:cubicBezTo>
                  <a:cubicBezTo>
                    <a:pt x="766" y="958"/>
                    <a:pt x="957" y="735"/>
                    <a:pt x="957" y="479"/>
                  </a:cubicBezTo>
                  <a:cubicBezTo>
                    <a:pt x="957" y="192"/>
                    <a:pt x="766"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8"/>
            <p:cNvSpPr/>
            <p:nvPr/>
          </p:nvSpPr>
          <p:spPr>
            <a:xfrm>
              <a:off x="5674705" y="3979318"/>
              <a:ext cx="43280" cy="41927"/>
            </a:xfrm>
            <a:custGeom>
              <a:avLst/>
              <a:gdLst/>
              <a:ahLst/>
              <a:cxnLst/>
              <a:rect l="l" t="t" r="r" b="b"/>
              <a:pathLst>
                <a:path w="990" h="959" extrusionOk="0">
                  <a:moveTo>
                    <a:pt x="511" y="1"/>
                  </a:moveTo>
                  <a:cubicBezTo>
                    <a:pt x="224" y="1"/>
                    <a:pt x="1" y="192"/>
                    <a:pt x="1" y="479"/>
                  </a:cubicBezTo>
                  <a:cubicBezTo>
                    <a:pt x="1" y="735"/>
                    <a:pt x="224" y="958"/>
                    <a:pt x="511" y="958"/>
                  </a:cubicBezTo>
                  <a:cubicBezTo>
                    <a:pt x="766" y="958"/>
                    <a:pt x="990" y="735"/>
                    <a:pt x="990" y="479"/>
                  </a:cubicBezTo>
                  <a:cubicBezTo>
                    <a:pt x="990" y="192"/>
                    <a:pt x="766"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8"/>
            <p:cNvSpPr/>
            <p:nvPr/>
          </p:nvSpPr>
          <p:spPr>
            <a:xfrm>
              <a:off x="5911875" y="3979318"/>
              <a:ext cx="41925" cy="41927"/>
            </a:xfrm>
            <a:custGeom>
              <a:avLst/>
              <a:gdLst/>
              <a:ahLst/>
              <a:cxnLst/>
              <a:rect l="l" t="t" r="r" b="b"/>
              <a:pathLst>
                <a:path w="959" h="959" extrusionOk="0">
                  <a:moveTo>
                    <a:pt x="480" y="1"/>
                  </a:moveTo>
                  <a:cubicBezTo>
                    <a:pt x="224" y="1"/>
                    <a:pt x="1" y="192"/>
                    <a:pt x="1" y="479"/>
                  </a:cubicBezTo>
                  <a:cubicBezTo>
                    <a:pt x="1" y="735"/>
                    <a:pt x="224" y="958"/>
                    <a:pt x="480" y="958"/>
                  </a:cubicBezTo>
                  <a:cubicBezTo>
                    <a:pt x="735" y="958"/>
                    <a:pt x="958" y="735"/>
                    <a:pt x="958" y="479"/>
                  </a:cubicBezTo>
                  <a:cubicBezTo>
                    <a:pt x="958" y="192"/>
                    <a:pt x="735" y="1"/>
                    <a:pt x="480"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8"/>
            <p:cNvSpPr/>
            <p:nvPr/>
          </p:nvSpPr>
          <p:spPr>
            <a:xfrm>
              <a:off x="5201720" y="4127222"/>
              <a:ext cx="43280" cy="43283"/>
            </a:xfrm>
            <a:custGeom>
              <a:avLst/>
              <a:gdLst/>
              <a:ahLst/>
              <a:cxnLst/>
              <a:rect l="l" t="t" r="r" b="b"/>
              <a:pathLst>
                <a:path w="990" h="990" extrusionOk="0">
                  <a:moveTo>
                    <a:pt x="511" y="1"/>
                  </a:moveTo>
                  <a:cubicBezTo>
                    <a:pt x="224" y="1"/>
                    <a:pt x="1" y="224"/>
                    <a:pt x="1" y="511"/>
                  </a:cubicBezTo>
                  <a:cubicBezTo>
                    <a:pt x="1" y="767"/>
                    <a:pt x="224" y="990"/>
                    <a:pt x="511" y="990"/>
                  </a:cubicBezTo>
                  <a:cubicBezTo>
                    <a:pt x="767" y="990"/>
                    <a:pt x="990" y="767"/>
                    <a:pt x="990" y="511"/>
                  </a:cubicBezTo>
                  <a:cubicBezTo>
                    <a:pt x="990" y="224"/>
                    <a:pt x="767"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8"/>
            <p:cNvSpPr/>
            <p:nvPr/>
          </p:nvSpPr>
          <p:spPr>
            <a:xfrm>
              <a:off x="5438934" y="4127222"/>
              <a:ext cx="41881" cy="43283"/>
            </a:xfrm>
            <a:custGeom>
              <a:avLst/>
              <a:gdLst/>
              <a:ahLst/>
              <a:cxnLst/>
              <a:rect l="l" t="t" r="r" b="b"/>
              <a:pathLst>
                <a:path w="958" h="990" extrusionOk="0">
                  <a:moveTo>
                    <a:pt x="479" y="1"/>
                  </a:moveTo>
                  <a:cubicBezTo>
                    <a:pt x="223" y="1"/>
                    <a:pt x="0" y="224"/>
                    <a:pt x="0" y="511"/>
                  </a:cubicBezTo>
                  <a:cubicBezTo>
                    <a:pt x="0" y="767"/>
                    <a:pt x="223" y="990"/>
                    <a:pt x="479" y="990"/>
                  </a:cubicBezTo>
                  <a:cubicBezTo>
                    <a:pt x="766" y="990"/>
                    <a:pt x="957" y="767"/>
                    <a:pt x="957" y="511"/>
                  </a:cubicBezTo>
                  <a:cubicBezTo>
                    <a:pt x="957" y="224"/>
                    <a:pt x="766"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8"/>
            <p:cNvSpPr/>
            <p:nvPr/>
          </p:nvSpPr>
          <p:spPr>
            <a:xfrm>
              <a:off x="5674705" y="4127222"/>
              <a:ext cx="43280" cy="43283"/>
            </a:xfrm>
            <a:custGeom>
              <a:avLst/>
              <a:gdLst/>
              <a:ahLst/>
              <a:cxnLst/>
              <a:rect l="l" t="t" r="r" b="b"/>
              <a:pathLst>
                <a:path w="990" h="990" extrusionOk="0">
                  <a:moveTo>
                    <a:pt x="511" y="1"/>
                  </a:moveTo>
                  <a:cubicBezTo>
                    <a:pt x="224" y="1"/>
                    <a:pt x="1" y="224"/>
                    <a:pt x="1" y="511"/>
                  </a:cubicBezTo>
                  <a:cubicBezTo>
                    <a:pt x="1" y="767"/>
                    <a:pt x="224" y="990"/>
                    <a:pt x="511" y="990"/>
                  </a:cubicBezTo>
                  <a:cubicBezTo>
                    <a:pt x="766" y="990"/>
                    <a:pt x="990" y="767"/>
                    <a:pt x="990" y="511"/>
                  </a:cubicBezTo>
                  <a:cubicBezTo>
                    <a:pt x="990" y="224"/>
                    <a:pt x="766"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8"/>
            <p:cNvSpPr/>
            <p:nvPr/>
          </p:nvSpPr>
          <p:spPr>
            <a:xfrm>
              <a:off x="5911875" y="4127222"/>
              <a:ext cx="41925" cy="43283"/>
            </a:xfrm>
            <a:custGeom>
              <a:avLst/>
              <a:gdLst/>
              <a:ahLst/>
              <a:cxnLst/>
              <a:rect l="l" t="t" r="r" b="b"/>
              <a:pathLst>
                <a:path w="959" h="990" extrusionOk="0">
                  <a:moveTo>
                    <a:pt x="480" y="1"/>
                  </a:moveTo>
                  <a:cubicBezTo>
                    <a:pt x="224" y="1"/>
                    <a:pt x="1" y="224"/>
                    <a:pt x="1" y="511"/>
                  </a:cubicBezTo>
                  <a:cubicBezTo>
                    <a:pt x="1" y="767"/>
                    <a:pt x="224" y="990"/>
                    <a:pt x="480" y="990"/>
                  </a:cubicBezTo>
                  <a:cubicBezTo>
                    <a:pt x="735" y="990"/>
                    <a:pt x="958" y="767"/>
                    <a:pt x="958" y="511"/>
                  </a:cubicBezTo>
                  <a:cubicBezTo>
                    <a:pt x="958" y="224"/>
                    <a:pt x="735" y="1"/>
                    <a:pt x="480"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8"/>
            <p:cNvSpPr/>
            <p:nvPr/>
          </p:nvSpPr>
          <p:spPr>
            <a:xfrm>
              <a:off x="5201720" y="4276525"/>
              <a:ext cx="43280" cy="43283"/>
            </a:xfrm>
            <a:custGeom>
              <a:avLst/>
              <a:gdLst/>
              <a:ahLst/>
              <a:cxnLst/>
              <a:rect l="l" t="t" r="r" b="b"/>
              <a:pathLst>
                <a:path w="990" h="990" extrusionOk="0">
                  <a:moveTo>
                    <a:pt x="511" y="0"/>
                  </a:moveTo>
                  <a:cubicBezTo>
                    <a:pt x="224" y="0"/>
                    <a:pt x="1" y="224"/>
                    <a:pt x="1" y="511"/>
                  </a:cubicBezTo>
                  <a:cubicBezTo>
                    <a:pt x="1" y="766"/>
                    <a:pt x="224" y="990"/>
                    <a:pt x="511" y="990"/>
                  </a:cubicBezTo>
                  <a:cubicBezTo>
                    <a:pt x="767" y="990"/>
                    <a:pt x="990" y="766"/>
                    <a:pt x="990" y="511"/>
                  </a:cubicBezTo>
                  <a:cubicBezTo>
                    <a:pt x="990" y="224"/>
                    <a:pt x="767"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8"/>
            <p:cNvSpPr/>
            <p:nvPr/>
          </p:nvSpPr>
          <p:spPr>
            <a:xfrm>
              <a:off x="5438934" y="4276525"/>
              <a:ext cx="41881" cy="43283"/>
            </a:xfrm>
            <a:custGeom>
              <a:avLst/>
              <a:gdLst/>
              <a:ahLst/>
              <a:cxnLst/>
              <a:rect l="l" t="t" r="r" b="b"/>
              <a:pathLst>
                <a:path w="958" h="990" extrusionOk="0">
                  <a:moveTo>
                    <a:pt x="479" y="0"/>
                  </a:moveTo>
                  <a:cubicBezTo>
                    <a:pt x="223" y="0"/>
                    <a:pt x="0" y="224"/>
                    <a:pt x="0" y="511"/>
                  </a:cubicBezTo>
                  <a:cubicBezTo>
                    <a:pt x="0" y="766"/>
                    <a:pt x="223" y="990"/>
                    <a:pt x="479" y="990"/>
                  </a:cubicBezTo>
                  <a:cubicBezTo>
                    <a:pt x="766" y="990"/>
                    <a:pt x="957" y="766"/>
                    <a:pt x="957" y="511"/>
                  </a:cubicBezTo>
                  <a:cubicBezTo>
                    <a:pt x="957" y="224"/>
                    <a:pt x="766"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8"/>
            <p:cNvSpPr/>
            <p:nvPr/>
          </p:nvSpPr>
          <p:spPr>
            <a:xfrm>
              <a:off x="5674705" y="4276525"/>
              <a:ext cx="43280" cy="43283"/>
            </a:xfrm>
            <a:custGeom>
              <a:avLst/>
              <a:gdLst/>
              <a:ahLst/>
              <a:cxnLst/>
              <a:rect l="l" t="t" r="r" b="b"/>
              <a:pathLst>
                <a:path w="990" h="990" extrusionOk="0">
                  <a:moveTo>
                    <a:pt x="511" y="0"/>
                  </a:moveTo>
                  <a:cubicBezTo>
                    <a:pt x="224" y="0"/>
                    <a:pt x="1" y="224"/>
                    <a:pt x="1" y="511"/>
                  </a:cubicBezTo>
                  <a:cubicBezTo>
                    <a:pt x="1" y="766"/>
                    <a:pt x="224" y="990"/>
                    <a:pt x="511" y="990"/>
                  </a:cubicBezTo>
                  <a:cubicBezTo>
                    <a:pt x="766" y="990"/>
                    <a:pt x="990" y="766"/>
                    <a:pt x="990" y="511"/>
                  </a:cubicBezTo>
                  <a:cubicBezTo>
                    <a:pt x="990" y="224"/>
                    <a:pt x="766"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8"/>
            <p:cNvSpPr/>
            <p:nvPr/>
          </p:nvSpPr>
          <p:spPr>
            <a:xfrm>
              <a:off x="5911875" y="4276525"/>
              <a:ext cx="41925" cy="43283"/>
            </a:xfrm>
            <a:custGeom>
              <a:avLst/>
              <a:gdLst/>
              <a:ahLst/>
              <a:cxnLst/>
              <a:rect l="l" t="t" r="r" b="b"/>
              <a:pathLst>
                <a:path w="959" h="990" extrusionOk="0">
                  <a:moveTo>
                    <a:pt x="480" y="0"/>
                  </a:moveTo>
                  <a:cubicBezTo>
                    <a:pt x="224" y="0"/>
                    <a:pt x="1" y="224"/>
                    <a:pt x="1" y="511"/>
                  </a:cubicBezTo>
                  <a:cubicBezTo>
                    <a:pt x="1" y="766"/>
                    <a:pt x="224" y="990"/>
                    <a:pt x="480" y="990"/>
                  </a:cubicBezTo>
                  <a:cubicBezTo>
                    <a:pt x="735" y="990"/>
                    <a:pt x="958" y="766"/>
                    <a:pt x="958" y="511"/>
                  </a:cubicBezTo>
                  <a:cubicBezTo>
                    <a:pt x="958" y="224"/>
                    <a:pt x="735" y="0"/>
                    <a:pt x="480"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8"/>
            <p:cNvSpPr/>
            <p:nvPr/>
          </p:nvSpPr>
          <p:spPr>
            <a:xfrm>
              <a:off x="5201720" y="4425828"/>
              <a:ext cx="43280" cy="43283"/>
            </a:xfrm>
            <a:custGeom>
              <a:avLst/>
              <a:gdLst/>
              <a:ahLst/>
              <a:cxnLst/>
              <a:rect l="l" t="t" r="r" b="b"/>
              <a:pathLst>
                <a:path w="990" h="990" extrusionOk="0">
                  <a:moveTo>
                    <a:pt x="511" y="0"/>
                  </a:moveTo>
                  <a:cubicBezTo>
                    <a:pt x="224" y="0"/>
                    <a:pt x="1" y="224"/>
                    <a:pt x="1" y="479"/>
                  </a:cubicBezTo>
                  <a:cubicBezTo>
                    <a:pt x="1" y="766"/>
                    <a:pt x="224" y="990"/>
                    <a:pt x="511" y="990"/>
                  </a:cubicBezTo>
                  <a:cubicBezTo>
                    <a:pt x="767" y="990"/>
                    <a:pt x="990" y="766"/>
                    <a:pt x="990" y="479"/>
                  </a:cubicBezTo>
                  <a:cubicBezTo>
                    <a:pt x="990" y="224"/>
                    <a:pt x="767"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8"/>
            <p:cNvSpPr/>
            <p:nvPr/>
          </p:nvSpPr>
          <p:spPr>
            <a:xfrm>
              <a:off x="5438934" y="4425828"/>
              <a:ext cx="41881" cy="43283"/>
            </a:xfrm>
            <a:custGeom>
              <a:avLst/>
              <a:gdLst/>
              <a:ahLst/>
              <a:cxnLst/>
              <a:rect l="l" t="t" r="r" b="b"/>
              <a:pathLst>
                <a:path w="958" h="990" extrusionOk="0">
                  <a:moveTo>
                    <a:pt x="479" y="0"/>
                  </a:moveTo>
                  <a:cubicBezTo>
                    <a:pt x="223" y="0"/>
                    <a:pt x="0" y="224"/>
                    <a:pt x="0" y="479"/>
                  </a:cubicBezTo>
                  <a:cubicBezTo>
                    <a:pt x="0" y="766"/>
                    <a:pt x="223" y="990"/>
                    <a:pt x="479" y="990"/>
                  </a:cubicBezTo>
                  <a:cubicBezTo>
                    <a:pt x="766" y="990"/>
                    <a:pt x="957" y="766"/>
                    <a:pt x="957" y="479"/>
                  </a:cubicBezTo>
                  <a:cubicBezTo>
                    <a:pt x="957" y="224"/>
                    <a:pt x="766"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8"/>
            <p:cNvSpPr/>
            <p:nvPr/>
          </p:nvSpPr>
          <p:spPr>
            <a:xfrm>
              <a:off x="5674705" y="4425828"/>
              <a:ext cx="43280" cy="43283"/>
            </a:xfrm>
            <a:custGeom>
              <a:avLst/>
              <a:gdLst/>
              <a:ahLst/>
              <a:cxnLst/>
              <a:rect l="l" t="t" r="r" b="b"/>
              <a:pathLst>
                <a:path w="990" h="990" extrusionOk="0">
                  <a:moveTo>
                    <a:pt x="511" y="0"/>
                  </a:moveTo>
                  <a:cubicBezTo>
                    <a:pt x="224" y="0"/>
                    <a:pt x="1" y="224"/>
                    <a:pt x="1" y="479"/>
                  </a:cubicBezTo>
                  <a:cubicBezTo>
                    <a:pt x="1" y="766"/>
                    <a:pt x="224" y="990"/>
                    <a:pt x="511" y="990"/>
                  </a:cubicBezTo>
                  <a:cubicBezTo>
                    <a:pt x="766" y="990"/>
                    <a:pt x="990" y="766"/>
                    <a:pt x="990" y="479"/>
                  </a:cubicBezTo>
                  <a:cubicBezTo>
                    <a:pt x="990" y="224"/>
                    <a:pt x="766"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8"/>
            <p:cNvSpPr/>
            <p:nvPr/>
          </p:nvSpPr>
          <p:spPr>
            <a:xfrm>
              <a:off x="5911875" y="4425828"/>
              <a:ext cx="41925" cy="43283"/>
            </a:xfrm>
            <a:custGeom>
              <a:avLst/>
              <a:gdLst/>
              <a:ahLst/>
              <a:cxnLst/>
              <a:rect l="l" t="t" r="r" b="b"/>
              <a:pathLst>
                <a:path w="959" h="990" extrusionOk="0">
                  <a:moveTo>
                    <a:pt x="480" y="0"/>
                  </a:moveTo>
                  <a:cubicBezTo>
                    <a:pt x="224" y="0"/>
                    <a:pt x="1" y="224"/>
                    <a:pt x="1" y="479"/>
                  </a:cubicBezTo>
                  <a:cubicBezTo>
                    <a:pt x="1" y="766"/>
                    <a:pt x="224" y="990"/>
                    <a:pt x="480" y="990"/>
                  </a:cubicBezTo>
                  <a:cubicBezTo>
                    <a:pt x="735" y="990"/>
                    <a:pt x="958" y="766"/>
                    <a:pt x="958" y="479"/>
                  </a:cubicBezTo>
                  <a:cubicBezTo>
                    <a:pt x="958" y="224"/>
                    <a:pt x="735" y="0"/>
                    <a:pt x="480"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98"/>
        <p:cNvGrpSpPr/>
        <p:nvPr/>
      </p:nvGrpSpPr>
      <p:grpSpPr>
        <a:xfrm>
          <a:off x="0" y="0"/>
          <a:ext cx="0" cy="0"/>
          <a:chOff x="0" y="0"/>
          <a:chExt cx="0" cy="0"/>
        </a:xfrm>
      </p:grpSpPr>
      <p:sp>
        <p:nvSpPr>
          <p:cNvPr id="299" name="Google Shape;299;p11"/>
          <p:cNvSpPr txBox="1">
            <a:spLocks noGrp="1"/>
          </p:cNvSpPr>
          <p:nvPr>
            <p:ph type="title" hasCustomPrompt="1"/>
          </p:nvPr>
        </p:nvSpPr>
        <p:spPr>
          <a:xfrm>
            <a:off x="1114350" y="1410925"/>
            <a:ext cx="6534300" cy="1963500"/>
          </a:xfrm>
          <a:prstGeom prst="rect">
            <a:avLst/>
          </a:prstGeom>
        </p:spPr>
        <p:txBody>
          <a:bodyPr spcFirstLastPara="1" wrap="square" lIns="91425" tIns="91425" rIns="91425" bIns="91425" anchor="b" anchorCtr="0">
            <a:normAutofit/>
          </a:bodyPr>
          <a:lstStyle>
            <a:lvl1pPr lvl="0">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300" name="Google Shape;300;p11"/>
          <p:cNvSpPr txBox="1">
            <a:spLocks noGrp="1"/>
          </p:cNvSpPr>
          <p:nvPr>
            <p:ph type="subTitle" idx="1"/>
          </p:nvPr>
        </p:nvSpPr>
        <p:spPr>
          <a:xfrm>
            <a:off x="1209600" y="3260275"/>
            <a:ext cx="5724600" cy="5736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01" name="Google Shape;301;p11"/>
          <p:cNvSpPr/>
          <p:nvPr/>
        </p:nvSpPr>
        <p:spPr>
          <a:xfrm rot="10800000" flipH="1">
            <a:off x="7313124" y="4561138"/>
            <a:ext cx="1097618" cy="1207982"/>
          </a:xfrm>
          <a:custGeom>
            <a:avLst/>
            <a:gdLst/>
            <a:ahLst/>
            <a:cxnLst/>
            <a:rect l="l" t="t" r="r" b="b"/>
            <a:pathLst>
              <a:path w="27000" h="29713" extrusionOk="0">
                <a:moveTo>
                  <a:pt x="0" y="0"/>
                </a:moveTo>
                <a:lnTo>
                  <a:pt x="0" y="29713"/>
                </a:lnTo>
                <a:lnTo>
                  <a:pt x="27000" y="29713"/>
                </a:lnTo>
                <a:lnTo>
                  <a:pt x="27000" y="0"/>
                </a:lnTo>
                <a:close/>
              </a:path>
            </a:pathLst>
          </a:custGeom>
          <a:solidFill>
            <a:srgbClr val="FFA2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1"/>
          <p:cNvSpPr/>
          <p:nvPr/>
        </p:nvSpPr>
        <p:spPr>
          <a:xfrm rot="10800000" flipH="1">
            <a:off x="7313124" y="4121558"/>
            <a:ext cx="1097618" cy="151846"/>
          </a:xfrm>
          <a:custGeom>
            <a:avLst/>
            <a:gdLst/>
            <a:ahLst/>
            <a:cxnLst/>
            <a:rect l="l" t="t" r="r" b="b"/>
            <a:pathLst>
              <a:path w="27000" h="3735" extrusionOk="0">
                <a:moveTo>
                  <a:pt x="0" y="1"/>
                </a:moveTo>
                <a:lnTo>
                  <a:pt x="0" y="3735"/>
                </a:lnTo>
                <a:lnTo>
                  <a:pt x="27000" y="3735"/>
                </a:lnTo>
                <a:lnTo>
                  <a:pt x="270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1"/>
          <p:cNvSpPr/>
          <p:nvPr/>
        </p:nvSpPr>
        <p:spPr>
          <a:xfrm rot="10800000" flipH="1">
            <a:off x="7313124" y="3781607"/>
            <a:ext cx="1097618" cy="151846"/>
          </a:xfrm>
          <a:custGeom>
            <a:avLst/>
            <a:gdLst/>
            <a:ahLst/>
            <a:cxnLst/>
            <a:rect l="l" t="t" r="r" b="b"/>
            <a:pathLst>
              <a:path w="27000" h="3735" extrusionOk="0">
                <a:moveTo>
                  <a:pt x="0" y="0"/>
                </a:moveTo>
                <a:lnTo>
                  <a:pt x="0" y="3734"/>
                </a:lnTo>
                <a:lnTo>
                  <a:pt x="27000" y="3734"/>
                </a:lnTo>
                <a:lnTo>
                  <a:pt x="270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4" name="Google Shape;304;p11"/>
          <p:cNvGrpSpPr/>
          <p:nvPr/>
        </p:nvGrpSpPr>
        <p:grpSpPr>
          <a:xfrm rot="10800000" flipH="1">
            <a:off x="6762742" y="4461499"/>
            <a:ext cx="698045" cy="455450"/>
            <a:chOff x="7070672" y="51241"/>
            <a:chExt cx="1020086" cy="665570"/>
          </a:xfrm>
        </p:grpSpPr>
        <p:sp>
          <p:nvSpPr>
            <p:cNvPr id="305" name="Google Shape;305;p11"/>
            <p:cNvSpPr/>
            <p:nvPr/>
          </p:nvSpPr>
          <p:spPr>
            <a:xfrm>
              <a:off x="8033786" y="51241"/>
              <a:ext cx="56972" cy="58816"/>
            </a:xfrm>
            <a:custGeom>
              <a:avLst/>
              <a:gdLst/>
              <a:ahLst/>
              <a:cxnLst/>
              <a:rect l="l" t="t" r="r" b="b"/>
              <a:pathLst>
                <a:path w="959" h="990" extrusionOk="0">
                  <a:moveTo>
                    <a:pt x="479" y="0"/>
                  </a:moveTo>
                  <a:cubicBezTo>
                    <a:pt x="224" y="0"/>
                    <a:pt x="1" y="224"/>
                    <a:pt x="1" y="479"/>
                  </a:cubicBezTo>
                  <a:cubicBezTo>
                    <a:pt x="1" y="766"/>
                    <a:pt x="224" y="989"/>
                    <a:pt x="479" y="989"/>
                  </a:cubicBezTo>
                  <a:cubicBezTo>
                    <a:pt x="767" y="989"/>
                    <a:pt x="958" y="766"/>
                    <a:pt x="958" y="479"/>
                  </a:cubicBezTo>
                  <a:cubicBezTo>
                    <a:pt x="958" y="224"/>
                    <a:pt x="767"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1"/>
            <p:cNvSpPr/>
            <p:nvPr/>
          </p:nvSpPr>
          <p:spPr>
            <a:xfrm>
              <a:off x="8033786" y="254067"/>
              <a:ext cx="56972" cy="58875"/>
            </a:xfrm>
            <a:custGeom>
              <a:avLst/>
              <a:gdLst/>
              <a:ahLst/>
              <a:cxnLst/>
              <a:rect l="l" t="t" r="r" b="b"/>
              <a:pathLst>
                <a:path w="959" h="991" extrusionOk="0">
                  <a:moveTo>
                    <a:pt x="479" y="1"/>
                  </a:moveTo>
                  <a:cubicBezTo>
                    <a:pt x="224" y="1"/>
                    <a:pt x="1" y="224"/>
                    <a:pt x="1" y="480"/>
                  </a:cubicBezTo>
                  <a:cubicBezTo>
                    <a:pt x="1" y="767"/>
                    <a:pt x="224" y="990"/>
                    <a:pt x="479" y="990"/>
                  </a:cubicBezTo>
                  <a:cubicBezTo>
                    <a:pt x="767" y="990"/>
                    <a:pt x="958" y="767"/>
                    <a:pt x="958" y="480"/>
                  </a:cubicBezTo>
                  <a:cubicBezTo>
                    <a:pt x="958" y="224"/>
                    <a:pt x="767"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1"/>
            <p:cNvSpPr/>
            <p:nvPr/>
          </p:nvSpPr>
          <p:spPr>
            <a:xfrm>
              <a:off x="8033786" y="456952"/>
              <a:ext cx="56972" cy="56974"/>
            </a:xfrm>
            <a:custGeom>
              <a:avLst/>
              <a:gdLst/>
              <a:ahLst/>
              <a:cxnLst/>
              <a:rect l="l" t="t" r="r" b="b"/>
              <a:pathLst>
                <a:path w="959" h="959" extrusionOk="0">
                  <a:moveTo>
                    <a:pt x="479" y="1"/>
                  </a:moveTo>
                  <a:cubicBezTo>
                    <a:pt x="224" y="1"/>
                    <a:pt x="1" y="224"/>
                    <a:pt x="1" y="480"/>
                  </a:cubicBezTo>
                  <a:cubicBezTo>
                    <a:pt x="1" y="767"/>
                    <a:pt x="224" y="958"/>
                    <a:pt x="479" y="958"/>
                  </a:cubicBezTo>
                  <a:cubicBezTo>
                    <a:pt x="767" y="958"/>
                    <a:pt x="958" y="767"/>
                    <a:pt x="958" y="480"/>
                  </a:cubicBezTo>
                  <a:cubicBezTo>
                    <a:pt x="958" y="224"/>
                    <a:pt x="767"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1"/>
            <p:cNvSpPr/>
            <p:nvPr/>
          </p:nvSpPr>
          <p:spPr>
            <a:xfrm>
              <a:off x="7070672" y="51241"/>
              <a:ext cx="56912" cy="58816"/>
            </a:xfrm>
            <a:custGeom>
              <a:avLst/>
              <a:gdLst/>
              <a:ahLst/>
              <a:cxnLst/>
              <a:rect l="l" t="t" r="r" b="b"/>
              <a:pathLst>
                <a:path w="958" h="990" extrusionOk="0">
                  <a:moveTo>
                    <a:pt x="479" y="0"/>
                  </a:moveTo>
                  <a:cubicBezTo>
                    <a:pt x="192" y="0"/>
                    <a:pt x="0" y="224"/>
                    <a:pt x="0" y="479"/>
                  </a:cubicBezTo>
                  <a:cubicBezTo>
                    <a:pt x="0" y="766"/>
                    <a:pt x="192" y="989"/>
                    <a:pt x="479" y="989"/>
                  </a:cubicBezTo>
                  <a:cubicBezTo>
                    <a:pt x="734" y="989"/>
                    <a:pt x="958" y="766"/>
                    <a:pt x="958" y="479"/>
                  </a:cubicBezTo>
                  <a:cubicBezTo>
                    <a:pt x="958" y="224"/>
                    <a:pt x="734"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1"/>
            <p:cNvSpPr/>
            <p:nvPr/>
          </p:nvSpPr>
          <p:spPr>
            <a:xfrm>
              <a:off x="7391056" y="51241"/>
              <a:ext cx="58813" cy="58816"/>
            </a:xfrm>
            <a:custGeom>
              <a:avLst/>
              <a:gdLst/>
              <a:ahLst/>
              <a:cxnLst/>
              <a:rect l="l" t="t" r="r" b="b"/>
              <a:pathLst>
                <a:path w="990" h="990" extrusionOk="0">
                  <a:moveTo>
                    <a:pt x="479" y="0"/>
                  </a:moveTo>
                  <a:cubicBezTo>
                    <a:pt x="224" y="0"/>
                    <a:pt x="1" y="224"/>
                    <a:pt x="1" y="479"/>
                  </a:cubicBezTo>
                  <a:cubicBezTo>
                    <a:pt x="1" y="766"/>
                    <a:pt x="224" y="989"/>
                    <a:pt x="479" y="989"/>
                  </a:cubicBezTo>
                  <a:cubicBezTo>
                    <a:pt x="767" y="989"/>
                    <a:pt x="990" y="766"/>
                    <a:pt x="990" y="479"/>
                  </a:cubicBezTo>
                  <a:cubicBezTo>
                    <a:pt x="990" y="224"/>
                    <a:pt x="767"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1"/>
            <p:cNvSpPr/>
            <p:nvPr/>
          </p:nvSpPr>
          <p:spPr>
            <a:xfrm>
              <a:off x="7713401" y="51241"/>
              <a:ext cx="56912" cy="58816"/>
            </a:xfrm>
            <a:custGeom>
              <a:avLst/>
              <a:gdLst/>
              <a:ahLst/>
              <a:cxnLst/>
              <a:rect l="l" t="t" r="r" b="b"/>
              <a:pathLst>
                <a:path w="958" h="990" extrusionOk="0">
                  <a:moveTo>
                    <a:pt x="479" y="0"/>
                  </a:moveTo>
                  <a:cubicBezTo>
                    <a:pt x="192" y="0"/>
                    <a:pt x="0" y="224"/>
                    <a:pt x="0" y="479"/>
                  </a:cubicBezTo>
                  <a:cubicBezTo>
                    <a:pt x="0" y="766"/>
                    <a:pt x="192" y="989"/>
                    <a:pt x="479" y="989"/>
                  </a:cubicBezTo>
                  <a:cubicBezTo>
                    <a:pt x="734" y="989"/>
                    <a:pt x="958" y="766"/>
                    <a:pt x="958" y="479"/>
                  </a:cubicBezTo>
                  <a:cubicBezTo>
                    <a:pt x="958" y="224"/>
                    <a:pt x="734"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1"/>
            <p:cNvSpPr/>
            <p:nvPr/>
          </p:nvSpPr>
          <p:spPr>
            <a:xfrm>
              <a:off x="7070672" y="254067"/>
              <a:ext cx="56912" cy="58875"/>
            </a:xfrm>
            <a:custGeom>
              <a:avLst/>
              <a:gdLst/>
              <a:ahLst/>
              <a:cxnLst/>
              <a:rect l="l" t="t" r="r" b="b"/>
              <a:pathLst>
                <a:path w="958" h="991" extrusionOk="0">
                  <a:moveTo>
                    <a:pt x="479" y="1"/>
                  </a:moveTo>
                  <a:cubicBezTo>
                    <a:pt x="192" y="1"/>
                    <a:pt x="0" y="224"/>
                    <a:pt x="0" y="480"/>
                  </a:cubicBezTo>
                  <a:cubicBezTo>
                    <a:pt x="0" y="767"/>
                    <a:pt x="192" y="990"/>
                    <a:pt x="479" y="990"/>
                  </a:cubicBezTo>
                  <a:cubicBezTo>
                    <a:pt x="734" y="990"/>
                    <a:pt x="958" y="767"/>
                    <a:pt x="958" y="480"/>
                  </a:cubicBezTo>
                  <a:cubicBezTo>
                    <a:pt x="958" y="224"/>
                    <a:pt x="734"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1"/>
            <p:cNvSpPr/>
            <p:nvPr/>
          </p:nvSpPr>
          <p:spPr>
            <a:xfrm>
              <a:off x="7391056" y="254067"/>
              <a:ext cx="58813" cy="58875"/>
            </a:xfrm>
            <a:custGeom>
              <a:avLst/>
              <a:gdLst/>
              <a:ahLst/>
              <a:cxnLst/>
              <a:rect l="l" t="t" r="r" b="b"/>
              <a:pathLst>
                <a:path w="990" h="991" extrusionOk="0">
                  <a:moveTo>
                    <a:pt x="479" y="1"/>
                  </a:moveTo>
                  <a:cubicBezTo>
                    <a:pt x="224" y="1"/>
                    <a:pt x="1" y="224"/>
                    <a:pt x="1" y="480"/>
                  </a:cubicBezTo>
                  <a:cubicBezTo>
                    <a:pt x="1" y="767"/>
                    <a:pt x="224" y="990"/>
                    <a:pt x="479" y="990"/>
                  </a:cubicBezTo>
                  <a:cubicBezTo>
                    <a:pt x="767" y="990"/>
                    <a:pt x="990" y="767"/>
                    <a:pt x="990" y="480"/>
                  </a:cubicBezTo>
                  <a:cubicBezTo>
                    <a:pt x="990" y="224"/>
                    <a:pt x="767"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1"/>
            <p:cNvSpPr/>
            <p:nvPr/>
          </p:nvSpPr>
          <p:spPr>
            <a:xfrm>
              <a:off x="7713401" y="254067"/>
              <a:ext cx="56912" cy="58875"/>
            </a:xfrm>
            <a:custGeom>
              <a:avLst/>
              <a:gdLst/>
              <a:ahLst/>
              <a:cxnLst/>
              <a:rect l="l" t="t" r="r" b="b"/>
              <a:pathLst>
                <a:path w="958" h="991" extrusionOk="0">
                  <a:moveTo>
                    <a:pt x="479" y="1"/>
                  </a:moveTo>
                  <a:cubicBezTo>
                    <a:pt x="192" y="1"/>
                    <a:pt x="0" y="224"/>
                    <a:pt x="0" y="480"/>
                  </a:cubicBezTo>
                  <a:cubicBezTo>
                    <a:pt x="0" y="767"/>
                    <a:pt x="192" y="990"/>
                    <a:pt x="479" y="990"/>
                  </a:cubicBezTo>
                  <a:cubicBezTo>
                    <a:pt x="734" y="990"/>
                    <a:pt x="958" y="767"/>
                    <a:pt x="958" y="480"/>
                  </a:cubicBezTo>
                  <a:cubicBezTo>
                    <a:pt x="958" y="224"/>
                    <a:pt x="734"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1"/>
            <p:cNvSpPr/>
            <p:nvPr/>
          </p:nvSpPr>
          <p:spPr>
            <a:xfrm>
              <a:off x="7070672" y="456952"/>
              <a:ext cx="56912" cy="56974"/>
            </a:xfrm>
            <a:custGeom>
              <a:avLst/>
              <a:gdLst/>
              <a:ahLst/>
              <a:cxnLst/>
              <a:rect l="l" t="t" r="r" b="b"/>
              <a:pathLst>
                <a:path w="958" h="959" extrusionOk="0">
                  <a:moveTo>
                    <a:pt x="479" y="1"/>
                  </a:moveTo>
                  <a:cubicBezTo>
                    <a:pt x="192" y="1"/>
                    <a:pt x="0" y="224"/>
                    <a:pt x="0" y="480"/>
                  </a:cubicBezTo>
                  <a:cubicBezTo>
                    <a:pt x="0" y="767"/>
                    <a:pt x="192" y="958"/>
                    <a:pt x="479" y="958"/>
                  </a:cubicBezTo>
                  <a:cubicBezTo>
                    <a:pt x="734" y="958"/>
                    <a:pt x="958" y="767"/>
                    <a:pt x="958" y="480"/>
                  </a:cubicBezTo>
                  <a:cubicBezTo>
                    <a:pt x="958" y="224"/>
                    <a:pt x="734"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1"/>
            <p:cNvSpPr/>
            <p:nvPr/>
          </p:nvSpPr>
          <p:spPr>
            <a:xfrm>
              <a:off x="7391056" y="456952"/>
              <a:ext cx="58813" cy="56974"/>
            </a:xfrm>
            <a:custGeom>
              <a:avLst/>
              <a:gdLst/>
              <a:ahLst/>
              <a:cxnLst/>
              <a:rect l="l" t="t" r="r" b="b"/>
              <a:pathLst>
                <a:path w="990" h="959" extrusionOk="0">
                  <a:moveTo>
                    <a:pt x="479" y="1"/>
                  </a:moveTo>
                  <a:cubicBezTo>
                    <a:pt x="224" y="1"/>
                    <a:pt x="1" y="224"/>
                    <a:pt x="1" y="480"/>
                  </a:cubicBezTo>
                  <a:cubicBezTo>
                    <a:pt x="1" y="767"/>
                    <a:pt x="224" y="958"/>
                    <a:pt x="479" y="958"/>
                  </a:cubicBezTo>
                  <a:cubicBezTo>
                    <a:pt x="767" y="958"/>
                    <a:pt x="990" y="767"/>
                    <a:pt x="990" y="480"/>
                  </a:cubicBezTo>
                  <a:cubicBezTo>
                    <a:pt x="990" y="224"/>
                    <a:pt x="767"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1"/>
            <p:cNvSpPr/>
            <p:nvPr/>
          </p:nvSpPr>
          <p:spPr>
            <a:xfrm>
              <a:off x="7713401" y="456952"/>
              <a:ext cx="56912" cy="56974"/>
            </a:xfrm>
            <a:custGeom>
              <a:avLst/>
              <a:gdLst/>
              <a:ahLst/>
              <a:cxnLst/>
              <a:rect l="l" t="t" r="r" b="b"/>
              <a:pathLst>
                <a:path w="958" h="959" extrusionOk="0">
                  <a:moveTo>
                    <a:pt x="479" y="1"/>
                  </a:moveTo>
                  <a:cubicBezTo>
                    <a:pt x="192" y="1"/>
                    <a:pt x="0" y="224"/>
                    <a:pt x="0" y="480"/>
                  </a:cubicBezTo>
                  <a:cubicBezTo>
                    <a:pt x="0" y="767"/>
                    <a:pt x="192" y="958"/>
                    <a:pt x="479" y="958"/>
                  </a:cubicBezTo>
                  <a:cubicBezTo>
                    <a:pt x="734" y="958"/>
                    <a:pt x="958" y="767"/>
                    <a:pt x="958" y="480"/>
                  </a:cubicBezTo>
                  <a:cubicBezTo>
                    <a:pt x="958" y="224"/>
                    <a:pt x="734"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1"/>
            <p:cNvSpPr/>
            <p:nvPr/>
          </p:nvSpPr>
          <p:spPr>
            <a:xfrm>
              <a:off x="7070672" y="659837"/>
              <a:ext cx="56912" cy="56974"/>
            </a:xfrm>
            <a:custGeom>
              <a:avLst/>
              <a:gdLst/>
              <a:ahLst/>
              <a:cxnLst/>
              <a:rect l="l" t="t" r="r" b="b"/>
              <a:pathLst>
                <a:path w="958" h="959" extrusionOk="0">
                  <a:moveTo>
                    <a:pt x="479" y="1"/>
                  </a:moveTo>
                  <a:cubicBezTo>
                    <a:pt x="192" y="1"/>
                    <a:pt x="0" y="224"/>
                    <a:pt x="0" y="479"/>
                  </a:cubicBezTo>
                  <a:cubicBezTo>
                    <a:pt x="0" y="735"/>
                    <a:pt x="192" y="958"/>
                    <a:pt x="479" y="958"/>
                  </a:cubicBezTo>
                  <a:cubicBezTo>
                    <a:pt x="734" y="958"/>
                    <a:pt x="958" y="735"/>
                    <a:pt x="958" y="479"/>
                  </a:cubicBezTo>
                  <a:cubicBezTo>
                    <a:pt x="958" y="224"/>
                    <a:pt x="734"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1"/>
            <p:cNvSpPr/>
            <p:nvPr/>
          </p:nvSpPr>
          <p:spPr>
            <a:xfrm>
              <a:off x="7391056" y="659837"/>
              <a:ext cx="58813" cy="56974"/>
            </a:xfrm>
            <a:custGeom>
              <a:avLst/>
              <a:gdLst/>
              <a:ahLst/>
              <a:cxnLst/>
              <a:rect l="l" t="t" r="r" b="b"/>
              <a:pathLst>
                <a:path w="990" h="959" extrusionOk="0">
                  <a:moveTo>
                    <a:pt x="479" y="1"/>
                  </a:moveTo>
                  <a:cubicBezTo>
                    <a:pt x="224" y="1"/>
                    <a:pt x="1" y="224"/>
                    <a:pt x="1" y="479"/>
                  </a:cubicBezTo>
                  <a:cubicBezTo>
                    <a:pt x="1" y="735"/>
                    <a:pt x="224" y="958"/>
                    <a:pt x="479" y="958"/>
                  </a:cubicBezTo>
                  <a:cubicBezTo>
                    <a:pt x="767" y="958"/>
                    <a:pt x="990" y="735"/>
                    <a:pt x="990" y="479"/>
                  </a:cubicBezTo>
                  <a:cubicBezTo>
                    <a:pt x="990" y="224"/>
                    <a:pt x="767"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1"/>
            <p:cNvSpPr/>
            <p:nvPr/>
          </p:nvSpPr>
          <p:spPr>
            <a:xfrm>
              <a:off x="7713401" y="659837"/>
              <a:ext cx="56912" cy="56974"/>
            </a:xfrm>
            <a:custGeom>
              <a:avLst/>
              <a:gdLst/>
              <a:ahLst/>
              <a:cxnLst/>
              <a:rect l="l" t="t" r="r" b="b"/>
              <a:pathLst>
                <a:path w="958" h="959" extrusionOk="0">
                  <a:moveTo>
                    <a:pt x="479" y="1"/>
                  </a:moveTo>
                  <a:cubicBezTo>
                    <a:pt x="192" y="1"/>
                    <a:pt x="0" y="224"/>
                    <a:pt x="0" y="479"/>
                  </a:cubicBezTo>
                  <a:cubicBezTo>
                    <a:pt x="0" y="735"/>
                    <a:pt x="192" y="958"/>
                    <a:pt x="479" y="958"/>
                  </a:cubicBezTo>
                  <a:cubicBezTo>
                    <a:pt x="734" y="958"/>
                    <a:pt x="958" y="735"/>
                    <a:pt x="958" y="479"/>
                  </a:cubicBezTo>
                  <a:cubicBezTo>
                    <a:pt x="958" y="224"/>
                    <a:pt x="734"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1"/>
            <p:cNvSpPr/>
            <p:nvPr/>
          </p:nvSpPr>
          <p:spPr>
            <a:xfrm>
              <a:off x="8033786" y="659837"/>
              <a:ext cx="56972" cy="56974"/>
            </a:xfrm>
            <a:custGeom>
              <a:avLst/>
              <a:gdLst/>
              <a:ahLst/>
              <a:cxnLst/>
              <a:rect l="l" t="t" r="r" b="b"/>
              <a:pathLst>
                <a:path w="959" h="959" extrusionOk="0">
                  <a:moveTo>
                    <a:pt x="479" y="1"/>
                  </a:moveTo>
                  <a:cubicBezTo>
                    <a:pt x="224" y="1"/>
                    <a:pt x="1" y="224"/>
                    <a:pt x="1" y="479"/>
                  </a:cubicBezTo>
                  <a:cubicBezTo>
                    <a:pt x="1" y="735"/>
                    <a:pt x="224" y="958"/>
                    <a:pt x="479" y="958"/>
                  </a:cubicBezTo>
                  <a:cubicBezTo>
                    <a:pt x="767" y="958"/>
                    <a:pt x="958" y="735"/>
                    <a:pt x="958" y="479"/>
                  </a:cubicBezTo>
                  <a:cubicBezTo>
                    <a:pt x="958" y="224"/>
                    <a:pt x="767"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2" name="Google Shape;322;p11"/>
          <p:cNvSpPr/>
          <p:nvPr/>
        </p:nvSpPr>
        <p:spPr>
          <a:xfrm rot="10800000" flipH="1">
            <a:off x="7313124" y="-664116"/>
            <a:ext cx="2978791" cy="2655815"/>
          </a:xfrm>
          <a:custGeom>
            <a:avLst/>
            <a:gdLst/>
            <a:ahLst/>
            <a:cxnLst/>
            <a:rect l="l" t="t" r="r" b="b"/>
            <a:pathLst>
              <a:path w="88339" h="78755" extrusionOk="0">
                <a:moveTo>
                  <a:pt x="55352" y="0"/>
                </a:moveTo>
                <a:cubicBezTo>
                  <a:pt x="52856" y="0"/>
                  <a:pt x="50552" y="1655"/>
                  <a:pt x="49818" y="4170"/>
                </a:cubicBezTo>
                <a:cubicBezTo>
                  <a:pt x="48925" y="7266"/>
                  <a:pt x="50712" y="10457"/>
                  <a:pt x="53776" y="11351"/>
                </a:cubicBezTo>
                <a:cubicBezTo>
                  <a:pt x="64850" y="14542"/>
                  <a:pt x="72892" y="24117"/>
                  <a:pt x="74169" y="35542"/>
                </a:cubicBezTo>
                <a:cubicBezTo>
                  <a:pt x="75446" y="46999"/>
                  <a:pt x="69701" y="58074"/>
                  <a:pt x="59616" y="63627"/>
                </a:cubicBezTo>
                <a:cubicBezTo>
                  <a:pt x="55315" y="66009"/>
                  <a:pt x="50584" y="67177"/>
                  <a:pt x="45875" y="67177"/>
                </a:cubicBezTo>
                <a:cubicBezTo>
                  <a:pt x="39541" y="67177"/>
                  <a:pt x="33246" y="65064"/>
                  <a:pt x="28085" y="60946"/>
                </a:cubicBezTo>
                <a:cubicBezTo>
                  <a:pt x="19085" y="53765"/>
                  <a:pt x="15319" y="41861"/>
                  <a:pt x="18510" y="30787"/>
                </a:cubicBezTo>
                <a:cubicBezTo>
                  <a:pt x="19404" y="27723"/>
                  <a:pt x="17649" y="24500"/>
                  <a:pt x="14553" y="23638"/>
                </a:cubicBezTo>
                <a:cubicBezTo>
                  <a:pt x="14013" y="23480"/>
                  <a:pt x="13468" y="23405"/>
                  <a:pt x="12931" y="23405"/>
                </a:cubicBezTo>
                <a:cubicBezTo>
                  <a:pt x="10426" y="23405"/>
                  <a:pt x="8114" y="25046"/>
                  <a:pt x="7404" y="27595"/>
                </a:cubicBezTo>
                <a:cubicBezTo>
                  <a:pt x="0" y="53191"/>
                  <a:pt x="19181" y="78722"/>
                  <a:pt x="45829" y="78754"/>
                </a:cubicBezTo>
                <a:lnTo>
                  <a:pt x="45861" y="78722"/>
                </a:lnTo>
                <a:cubicBezTo>
                  <a:pt x="45883" y="78722"/>
                  <a:pt x="45904" y="78722"/>
                  <a:pt x="45926" y="78722"/>
                </a:cubicBezTo>
                <a:cubicBezTo>
                  <a:pt x="65844" y="78722"/>
                  <a:pt x="82725" y="64052"/>
                  <a:pt x="85530" y="44318"/>
                </a:cubicBezTo>
                <a:cubicBezTo>
                  <a:pt x="88339" y="24563"/>
                  <a:pt x="76180" y="5766"/>
                  <a:pt x="56999" y="245"/>
                </a:cubicBezTo>
                <a:cubicBezTo>
                  <a:pt x="56450" y="79"/>
                  <a:pt x="55897" y="0"/>
                  <a:pt x="553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1"/>
          <p:cNvSpPr/>
          <p:nvPr/>
        </p:nvSpPr>
        <p:spPr>
          <a:xfrm rot="10800000" flipH="1">
            <a:off x="8227789" y="205032"/>
            <a:ext cx="916211" cy="917519"/>
          </a:xfrm>
          <a:custGeom>
            <a:avLst/>
            <a:gdLst/>
            <a:ahLst/>
            <a:cxnLst/>
            <a:rect l="l" t="t" r="r" b="b"/>
            <a:pathLst>
              <a:path w="23458" h="23490" extrusionOk="0">
                <a:moveTo>
                  <a:pt x="11745" y="1"/>
                </a:moveTo>
                <a:cubicBezTo>
                  <a:pt x="5235" y="1"/>
                  <a:pt x="1" y="5266"/>
                  <a:pt x="1" y="11745"/>
                </a:cubicBezTo>
                <a:cubicBezTo>
                  <a:pt x="1" y="18224"/>
                  <a:pt x="5235" y="23490"/>
                  <a:pt x="11745" y="23490"/>
                </a:cubicBezTo>
                <a:cubicBezTo>
                  <a:pt x="18224" y="23490"/>
                  <a:pt x="23458" y="18224"/>
                  <a:pt x="23458" y="11745"/>
                </a:cubicBezTo>
                <a:cubicBezTo>
                  <a:pt x="23458" y="5266"/>
                  <a:pt x="18224" y="1"/>
                  <a:pt x="117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341"/>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342"/>
        <p:cNvGrpSpPr/>
        <p:nvPr/>
      </p:nvGrpSpPr>
      <p:grpSpPr>
        <a:xfrm>
          <a:off x="0" y="0"/>
          <a:ext cx="0" cy="0"/>
          <a:chOff x="0" y="0"/>
          <a:chExt cx="0" cy="0"/>
        </a:xfrm>
      </p:grpSpPr>
      <p:sp>
        <p:nvSpPr>
          <p:cNvPr id="343" name="Google Shape;343;p13"/>
          <p:cNvSpPr txBox="1">
            <a:spLocks noGrp="1"/>
          </p:cNvSpPr>
          <p:nvPr>
            <p:ph type="title" hasCustomPrompt="1"/>
          </p:nvPr>
        </p:nvSpPr>
        <p:spPr>
          <a:xfrm>
            <a:off x="966522" y="2937866"/>
            <a:ext cx="2090700" cy="3207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Clr>
                <a:srgbClr val="FF744B"/>
              </a:buClr>
              <a:buSzPts val="4800"/>
              <a:buFont typeface="Allerta Stencil"/>
              <a:buNone/>
              <a:defRPr sz="4000">
                <a:solidFill>
                  <a:srgbClr val="FFA2B5"/>
                </a:solidFill>
                <a:latin typeface="Allerta Stencil"/>
                <a:ea typeface="Allerta Stencil"/>
                <a:cs typeface="Allerta Stencil"/>
                <a:sym typeface="Allerta Stencil"/>
              </a:defRPr>
            </a:lvl1pPr>
            <a:lvl2pPr lvl="1" algn="ctr" rtl="0">
              <a:spcBef>
                <a:spcPts val="0"/>
              </a:spcBef>
              <a:spcAft>
                <a:spcPts val="0"/>
              </a:spcAft>
              <a:buClr>
                <a:srgbClr val="FF744B"/>
              </a:buClr>
              <a:buSzPts val="4800"/>
              <a:buFont typeface="Allerta Stencil"/>
              <a:buNone/>
              <a:defRPr sz="4800">
                <a:solidFill>
                  <a:srgbClr val="FF744B"/>
                </a:solidFill>
                <a:latin typeface="Allerta Stencil"/>
                <a:ea typeface="Allerta Stencil"/>
                <a:cs typeface="Allerta Stencil"/>
                <a:sym typeface="Allerta Stencil"/>
              </a:defRPr>
            </a:lvl2pPr>
            <a:lvl3pPr lvl="2" algn="ctr" rtl="0">
              <a:spcBef>
                <a:spcPts val="0"/>
              </a:spcBef>
              <a:spcAft>
                <a:spcPts val="0"/>
              </a:spcAft>
              <a:buClr>
                <a:srgbClr val="FF744B"/>
              </a:buClr>
              <a:buSzPts val="4800"/>
              <a:buFont typeface="Allerta Stencil"/>
              <a:buNone/>
              <a:defRPr sz="4800">
                <a:solidFill>
                  <a:srgbClr val="FF744B"/>
                </a:solidFill>
                <a:latin typeface="Allerta Stencil"/>
                <a:ea typeface="Allerta Stencil"/>
                <a:cs typeface="Allerta Stencil"/>
                <a:sym typeface="Allerta Stencil"/>
              </a:defRPr>
            </a:lvl3pPr>
            <a:lvl4pPr lvl="3" algn="ctr" rtl="0">
              <a:spcBef>
                <a:spcPts val="0"/>
              </a:spcBef>
              <a:spcAft>
                <a:spcPts val="0"/>
              </a:spcAft>
              <a:buClr>
                <a:srgbClr val="FF744B"/>
              </a:buClr>
              <a:buSzPts val="4800"/>
              <a:buFont typeface="Allerta Stencil"/>
              <a:buNone/>
              <a:defRPr sz="4800">
                <a:solidFill>
                  <a:srgbClr val="FF744B"/>
                </a:solidFill>
                <a:latin typeface="Allerta Stencil"/>
                <a:ea typeface="Allerta Stencil"/>
                <a:cs typeface="Allerta Stencil"/>
                <a:sym typeface="Allerta Stencil"/>
              </a:defRPr>
            </a:lvl4pPr>
            <a:lvl5pPr lvl="4" algn="ctr" rtl="0">
              <a:spcBef>
                <a:spcPts val="0"/>
              </a:spcBef>
              <a:spcAft>
                <a:spcPts val="0"/>
              </a:spcAft>
              <a:buClr>
                <a:srgbClr val="FF744B"/>
              </a:buClr>
              <a:buSzPts val="4800"/>
              <a:buFont typeface="Allerta Stencil"/>
              <a:buNone/>
              <a:defRPr sz="4800">
                <a:solidFill>
                  <a:srgbClr val="FF744B"/>
                </a:solidFill>
                <a:latin typeface="Allerta Stencil"/>
                <a:ea typeface="Allerta Stencil"/>
                <a:cs typeface="Allerta Stencil"/>
                <a:sym typeface="Allerta Stencil"/>
              </a:defRPr>
            </a:lvl5pPr>
            <a:lvl6pPr lvl="5" algn="ctr" rtl="0">
              <a:spcBef>
                <a:spcPts val="0"/>
              </a:spcBef>
              <a:spcAft>
                <a:spcPts val="0"/>
              </a:spcAft>
              <a:buClr>
                <a:srgbClr val="FF744B"/>
              </a:buClr>
              <a:buSzPts val="4800"/>
              <a:buFont typeface="Allerta Stencil"/>
              <a:buNone/>
              <a:defRPr sz="4800">
                <a:solidFill>
                  <a:srgbClr val="FF744B"/>
                </a:solidFill>
                <a:latin typeface="Allerta Stencil"/>
                <a:ea typeface="Allerta Stencil"/>
                <a:cs typeface="Allerta Stencil"/>
                <a:sym typeface="Allerta Stencil"/>
              </a:defRPr>
            </a:lvl6pPr>
            <a:lvl7pPr lvl="6" algn="ctr" rtl="0">
              <a:spcBef>
                <a:spcPts val="0"/>
              </a:spcBef>
              <a:spcAft>
                <a:spcPts val="0"/>
              </a:spcAft>
              <a:buClr>
                <a:srgbClr val="FF744B"/>
              </a:buClr>
              <a:buSzPts val="4800"/>
              <a:buFont typeface="Allerta Stencil"/>
              <a:buNone/>
              <a:defRPr sz="4800">
                <a:solidFill>
                  <a:srgbClr val="FF744B"/>
                </a:solidFill>
                <a:latin typeface="Allerta Stencil"/>
                <a:ea typeface="Allerta Stencil"/>
                <a:cs typeface="Allerta Stencil"/>
                <a:sym typeface="Allerta Stencil"/>
              </a:defRPr>
            </a:lvl7pPr>
            <a:lvl8pPr lvl="7" algn="ctr" rtl="0">
              <a:spcBef>
                <a:spcPts val="0"/>
              </a:spcBef>
              <a:spcAft>
                <a:spcPts val="0"/>
              </a:spcAft>
              <a:buClr>
                <a:srgbClr val="FF744B"/>
              </a:buClr>
              <a:buSzPts val="4800"/>
              <a:buFont typeface="Allerta Stencil"/>
              <a:buNone/>
              <a:defRPr sz="4800">
                <a:solidFill>
                  <a:srgbClr val="FF744B"/>
                </a:solidFill>
                <a:latin typeface="Allerta Stencil"/>
                <a:ea typeface="Allerta Stencil"/>
                <a:cs typeface="Allerta Stencil"/>
                <a:sym typeface="Allerta Stencil"/>
              </a:defRPr>
            </a:lvl8pPr>
            <a:lvl9pPr lvl="8" algn="ctr" rtl="0">
              <a:spcBef>
                <a:spcPts val="0"/>
              </a:spcBef>
              <a:spcAft>
                <a:spcPts val="0"/>
              </a:spcAft>
              <a:buClr>
                <a:srgbClr val="FF744B"/>
              </a:buClr>
              <a:buSzPts val="4800"/>
              <a:buFont typeface="Allerta Stencil"/>
              <a:buNone/>
              <a:defRPr sz="4800">
                <a:solidFill>
                  <a:srgbClr val="FF744B"/>
                </a:solidFill>
                <a:latin typeface="Allerta Stencil"/>
                <a:ea typeface="Allerta Stencil"/>
                <a:cs typeface="Allerta Stencil"/>
                <a:sym typeface="Allerta Stencil"/>
              </a:defRPr>
            </a:lvl9pPr>
          </a:lstStyle>
          <a:p>
            <a:r>
              <a:t>xx%</a:t>
            </a:r>
          </a:p>
        </p:txBody>
      </p:sp>
      <p:sp>
        <p:nvSpPr>
          <p:cNvPr id="344" name="Google Shape;344;p13"/>
          <p:cNvSpPr txBox="1">
            <a:spLocks noGrp="1"/>
          </p:cNvSpPr>
          <p:nvPr>
            <p:ph type="title" idx="2" hasCustomPrompt="1"/>
          </p:nvPr>
        </p:nvSpPr>
        <p:spPr>
          <a:xfrm>
            <a:off x="3526650" y="2937866"/>
            <a:ext cx="2090700" cy="3207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Clr>
                <a:srgbClr val="FF744B"/>
              </a:buClr>
              <a:buSzPts val="4800"/>
              <a:buFont typeface="Allerta Stencil"/>
              <a:buNone/>
              <a:defRPr sz="4000">
                <a:solidFill>
                  <a:srgbClr val="19348E"/>
                </a:solidFill>
                <a:latin typeface="Allerta Stencil"/>
                <a:ea typeface="Allerta Stencil"/>
                <a:cs typeface="Allerta Stencil"/>
                <a:sym typeface="Allerta Stencil"/>
              </a:defRPr>
            </a:lvl1pPr>
            <a:lvl2pPr lvl="1" algn="ctr" rtl="0">
              <a:spcBef>
                <a:spcPts val="0"/>
              </a:spcBef>
              <a:spcAft>
                <a:spcPts val="0"/>
              </a:spcAft>
              <a:buClr>
                <a:srgbClr val="FF744B"/>
              </a:buClr>
              <a:buSzPts val="4800"/>
              <a:buFont typeface="Allerta Stencil"/>
              <a:buNone/>
              <a:defRPr sz="4800">
                <a:solidFill>
                  <a:srgbClr val="FF744B"/>
                </a:solidFill>
                <a:latin typeface="Allerta Stencil"/>
                <a:ea typeface="Allerta Stencil"/>
                <a:cs typeface="Allerta Stencil"/>
                <a:sym typeface="Allerta Stencil"/>
              </a:defRPr>
            </a:lvl2pPr>
            <a:lvl3pPr lvl="2" algn="ctr" rtl="0">
              <a:spcBef>
                <a:spcPts val="0"/>
              </a:spcBef>
              <a:spcAft>
                <a:spcPts val="0"/>
              </a:spcAft>
              <a:buClr>
                <a:srgbClr val="FF744B"/>
              </a:buClr>
              <a:buSzPts val="4800"/>
              <a:buFont typeface="Allerta Stencil"/>
              <a:buNone/>
              <a:defRPr sz="4800">
                <a:solidFill>
                  <a:srgbClr val="FF744B"/>
                </a:solidFill>
                <a:latin typeface="Allerta Stencil"/>
                <a:ea typeface="Allerta Stencil"/>
                <a:cs typeface="Allerta Stencil"/>
                <a:sym typeface="Allerta Stencil"/>
              </a:defRPr>
            </a:lvl3pPr>
            <a:lvl4pPr lvl="3" algn="ctr" rtl="0">
              <a:spcBef>
                <a:spcPts val="0"/>
              </a:spcBef>
              <a:spcAft>
                <a:spcPts val="0"/>
              </a:spcAft>
              <a:buClr>
                <a:srgbClr val="FF744B"/>
              </a:buClr>
              <a:buSzPts val="4800"/>
              <a:buFont typeface="Allerta Stencil"/>
              <a:buNone/>
              <a:defRPr sz="4800">
                <a:solidFill>
                  <a:srgbClr val="FF744B"/>
                </a:solidFill>
                <a:latin typeface="Allerta Stencil"/>
                <a:ea typeface="Allerta Stencil"/>
                <a:cs typeface="Allerta Stencil"/>
                <a:sym typeface="Allerta Stencil"/>
              </a:defRPr>
            </a:lvl4pPr>
            <a:lvl5pPr lvl="4" algn="ctr" rtl="0">
              <a:spcBef>
                <a:spcPts val="0"/>
              </a:spcBef>
              <a:spcAft>
                <a:spcPts val="0"/>
              </a:spcAft>
              <a:buClr>
                <a:srgbClr val="FF744B"/>
              </a:buClr>
              <a:buSzPts val="4800"/>
              <a:buFont typeface="Allerta Stencil"/>
              <a:buNone/>
              <a:defRPr sz="4800">
                <a:solidFill>
                  <a:srgbClr val="FF744B"/>
                </a:solidFill>
                <a:latin typeface="Allerta Stencil"/>
                <a:ea typeface="Allerta Stencil"/>
                <a:cs typeface="Allerta Stencil"/>
                <a:sym typeface="Allerta Stencil"/>
              </a:defRPr>
            </a:lvl5pPr>
            <a:lvl6pPr lvl="5" algn="ctr" rtl="0">
              <a:spcBef>
                <a:spcPts val="0"/>
              </a:spcBef>
              <a:spcAft>
                <a:spcPts val="0"/>
              </a:spcAft>
              <a:buClr>
                <a:srgbClr val="FF744B"/>
              </a:buClr>
              <a:buSzPts val="4800"/>
              <a:buFont typeface="Allerta Stencil"/>
              <a:buNone/>
              <a:defRPr sz="4800">
                <a:solidFill>
                  <a:srgbClr val="FF744B"/>
                </a:solidFill>
                <a:latin typeface="Allerta Stencil"/>
                <a:ea typeface="Allerta Stencil"/>
                <a:cs typeface="Allerta Stencil"/>
                <a:sym typeface="Allerta Stencil"/>
              </a:defRPr>
            </a:lvl6pPr>
            <a:lvl7pPr lvl="6" algn="ctr" rtl="0">
              <a:spcBef>
                <a:spcPts val="0"/>
              </a:spcBef>
              <a:spcAft>
                <a:spcPts val="0"/>
              </a:spcAft>
              <a:buClr>
                <a:srgbClr val="FF744B"/>
              </a:buClr>
              <a:buSzPts val="4800"/>
              <a:buFont typeface="Allerta Stencil"/>
              <a:buNone/>
              <a:defRPr sz="4800">
                <a:solidFill>
                  <a:srgbClr val="FF744B"/>
                </a:solidFill>
                <a:latin typeface="Allerta Stencil"/>
                <a:ea typeface="Allerta Stencil"/>
                <a:cs typeface="Allerta Stencil"/>
                <a:sym typeface="Allerta Stencil"/>
              </a:defRPr>
            </a:lvl7pPr>
            <a:lvl8pPr lvl="7" algn="ctr" rtl="0">
              <a:spcBef>
                <a:spcPts val="0"/>
              </a:spcBef>
              <a:spcAft>
                <a:spcPts val="0"/>
              </a:spcAft>
              <a:buClr>
                <a:srgbClr val="FF744B"/>
              </a:buClr>
              <a:buSzPts val="4800"/>
              <a:buFont typeface="Allerta Stencil"/>
              <a:buNone/>
              <a:defRPr sz="4800">
                <a:solidFill>
                  <a:srgbClr val="FF744B"/>
                </a:solidFill>
                <a:latin typeface="Allerta Stencil"/>
                <a:ea typeface="Allerta Stencil"/>
                <a:cs typeface="Allerta Stencil"/>
                <a:sym typeface="Allerta Stencil"/>
              </a:defRPr>
            </a:lvl8pPr>
            <a:lvl9pPr lvl="8" algn="ctr" rtl="0">
              <a:spcBef>
                <a:spcPts val="0"/>
              </a:spcBef>
              <a:spcAft>
                <a:spcPts val="0"/>
              </a:spcAft>
              <a:buClr>
                <a:srgbClr val="FF744B"/>
              </a:buClr>
              <a:buSzPts val="4800"/>
              <a:buFont typeface="Allerta Stencil"/>
              <a:buNone/>
              <a:defRPr sz="4800">
                <a:solidFill>
                  <a:srgbClr val="FF744B"/>
                </a:solidFill>
                <a:latin typeface="Allerta Stencil"/>
                <a:ea typeface="Allerta Stencil"/>
                <a:cs typeface="Allerta Stencil"/>
                <a:sym typeface="Allerta Stencil"/>
              </a:defRPr>
            </a:lvl9pPr>
          </a:lstStyle>
          <a:p>
            <a:r>
              <a:t>xx%</a:t>
            </a:r>
          </a:p>
        </p:txBody>
      </p:sp>
      <p:sp>
        <p:nvSpPr>
          <p:cNvPr id="345" name="Google Shape;345;p13"/>
          <p:cNvSpPr txBox="1">
            <a:spLocks noGrp="1"/>
          </p:cNvSpPr>
          <p:nvPr>
            <p:ph type="title" idx="3" hasCustomPrompt="1"/>
          </p:nvPr>
        </p:nvSpPr>
        <p:spPr>
          <a:xfrm>
            <a:off x="966522" y="1010164"/>
            <a:ext cx="2090700" cy="3207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Clr>
                <a:srgbClr val="FF744B"/>
              </a:buClr>
              <a:buSzPts val="4800"/>
              <a:buFont typeface="Allerta Stencil"/>
              <a:buNone/>
              <a:defRPr sz="4000">
                <a:solidFill>
                  <a:srgbClr val="4E6EE8"/>
                </a:solidFill>
                <a:latin typeface="Allerta Stencil"/>
                <a:ea typeface="Allerta Stencil"/>
                <a:cs typeface="Allerta Stencil"/>
                <a:sym typeface="Allerta Stencil"/>
              </a:defRPr>
            </a:lvl1pPr>
            <a:lvl2pPr lvl="1" algn="ctr" rtl="0">
              <a:spcBef>
                <a:spcPts val="0"/>
              </a:spcBef>
              <a:spcAft>
                <a:spcPts val="0"/>
              </a:spcAft>
              <a:buClr>
                <a:srgbClr val="FF744B"/>
              </a:buClr>
              <a:buSzPts val="4800"/>
              <a:buFont typeface="Allerta Stencil"/>
              <a:buNone/>
              <a:defRPr sz="4800">
                <a:solidFill>
                  <a:srgbClr val="FF744B"/>
                </a:solidFill>
                <a:latin typeface="Allerta Stencil"/>
                <a:ea typeface="Allerta Stencil"/>
                <a:cs typeface="Allerta Stencil"/>
                <a:sym typeface="Allerta Stencil"/>
              </a:defRPr>
            </a:lvl2pPr>
            <a:lvl3pPr lvl="2" algn="ctr" rtl="0">
              <a:spcBef>
                <a:spcPts val="0"/>
              </a:spcBef>
              <a:spcAft>
                <a:spcPts val="0"/>
              </a:spcAft>
              <a:buClr>
                <a:srgbClr val="FF744B"/>
              </a:buClr>
              <a:buSzPts val="4800"/>
              <a:buFont typeface="Allerta Stencil"/>
              <a:buNone/>
              <a:defRPr sz="4800">
                <a:solidFill>
                  <a:srgbClr val="FF744B"/>
                </a:solidFill>
                <a:latin typeface="Allerta Stencil"/>
                <a:ea typeface="Allerta Stencil"/>
                <a:cs typeface="Allerta Stencil"/>
                <a:sym typeface="Allerta Stencil"/>
              </a:defRPr>
            </a:lvl3pPr>
            <a:lvl4pPr lvl="3" algn="ctr" rtl="0">
              <a:spcBef>
                <a:spcPts val="0"/>
              </a:spcBef>
              <a:spcAft>
                <a:spcPts val="0"/>
              </a:spcAft>
              <a:buClr>
                <a:srgbClr val="FF744B"/>
              </a:buClr>
              <a:buSzPts val="4800"/>
              <a:buFont typeface="Allerta Stencil"/>
              <a:buNone/>
              <a:defRPr sz="4800">
                <a:solidFill>
                  <a:srgbClr val="FF744B"/>
                </a:solidFill>
                <a:latin typeface="Allerta Stencil"/>
                <a:ea typeface="Allerta Stencil"/>
                <a:cs typeface="Allerta Stencil"/>
                <a:sym typeface="Allerta Stencil"/>
              </a:defRPr>
            </a:lvl4pPr>
            <a:lvl5pPr lvl="4" algn="ctr" rtl="0">
              <a:spcBef>
                <a:spcPts val="0"/>
              </a:spcBef>
              <a:spcAft>
                <a:spcPts val="0"/>
              </a:spcAft>
              <a:buClr>
                <a:srgbClr val="FF744B"/>
              </a:buClr>
              <a:buSzPts val="4800"/>
              <a:buFont typeface="Allerta Stencil"/>
              <a:buNone/>
              <a:defRPr sz="4800">
                <a:solidFill>
                  <a:srgbClr val="FF744B"/>
                </a:solidFill>
                <a:latin typeface="Allerta Stencil"/>
                <a:ea typeface="Allerta Stencil"/>
                <a:cs typeface="Allerta Stencil"/>
                <a:sym typeface="Allerta Stencil"/>
              </a:defRPr>
            </a:lvl5pPr>
            <a:lvl6pPr lvl="5" algn="ctr" rtl="0">
              <a:spcBef>
                <a:spcPts val="0"/>
              </a:spcBef>
              <a:spcAft>
                <a:spcPts val="0"/>
              </a:spcAft>
              <a:buClr>
                <a:srgbClr val="FF744B"/>
              </a:buClr>
              <a:buSzPts val="4800"/>
              <a:buFont typeface="Allerta Stencil"/>
              <a:buNone/>
              <a:defRPr sz="4800">
                <a:solidFill>
                  <a:srgbClr val="FF744B"/>
                </a:solidFill>
                <a:latin typeface="Allerta Stencil"/>
                <a:ea typeface="Allerta Stencil"/>
                <a:cs typeface="Allerta Stencil"/>
                <a:sym typeface="Allerta Stencil"/>
              </a:defRPr>
            </a:lvl6pPr>
            <a:lvl7pPr lvl="6" algn="ctr" rtl="0">
              <a:spcBef>
                <a:spcPts val="0"/>
              </a:spcBef>
              <a:spcAft>
                <a:spcPts val="0"/>
              </a:spcAft>
              <a:buClr>
                <a:srgbClr val="FF744B"/>
              </a:buClr>
              <a:buSzPts val="4800"/>
              <a:buFont typeface="Allerta Stencil"/>
              <a:buNone/>
              <a:defRPr sz="4800">
                <a:solidFill>
                  <a:srgbClr val="FF744B"/>
                </a:solidFill>
                <a:latin typeface="Allerta Stencil"/>
                <a:ea typeface="Allerta Stencil"/>
                <a:cs typeface="Allerta Stencil"/>
                <a:sym typeface="Allerta Stencil"/>
              </a:defRPr>
            </a:lvl7pPr>
            <a:lvl8pPr lvl="7" algn="ctr" rtl="0">
              <a:spcBef>
                <a:spcPts val="0"/>
              </a:spcBef>
              <a:spcAft>
                <a:spcPts val="0"/>
              </a:spcAft>
              <a:buClr>
                <a:srgbClr val="FF744B"/>
              </a:buClr>
              <a:buSzPts val="4800"/>
              <a:buFont typeface="Allerta Stencil"/>
              <a:buNone/>
              <a:defRPr sz="4800">
                <a:solidFill>
                  <a:srgbClr val="FF744B"/>
                </a:solidFill>
                <a:latin typeface="Allerta Stencil"/>
                <a:ea typeface="Allerta Stencil"/>
                <a:cs typeface="Allerta Stencil"/>
                <a:sym typeface="Allerta Stencil"/>
              </a:defRPr>
            </a:lvl8pPr>
            <a:lvl9pPr lvl="8" algn="ctr" rtl="0">
              <a:spcBef>
                <a:spcPts val="0"/>
              </a:spcBef>
              <a:spcAft>
                <a:spcPts val="0"/>
              </a:spcAft>
              <a:buClr>
                <a:srgbClr val="FF744B"/>
              </a:buClr>
              <a:buSzPts val="4800"/>
              <a:buFont typeface="Allerta Stencil"/>
              <a:buNone/>
              <a:defRPr sz="4800">
                <a:solidFill>
                  <a:srgbClr val="FF744B"/>
                </a:solidFill>
                <a:latin typeface="Allerta Stencil"/>
                <a:ea typeface="Allerta Stencil"/>
                <a:cs typeface="Allerta Stencil"/>
                <a:sym typeface="Allerta Stencil"/>
              </a:defRPr>
            </a:lvl9pPr>
          </a:lstStyle>
          <a:p>
            <a:r>
              <a:t>xx%</a:t>
            </a:r>
          </a:p>
        </p:txBody>
      </p:sp>
      <p:sp>
        <p:nvSpPr>
          <p:cNvPr id="346" name="Google Shape;346;p13"/>
          <p:cNvSpPr txBox="1">
            <a:spLocks noGrp="1"/>
          </p:cNvSpPr>
          <p:nvPr>
            <p:ph type="title" idx="4" hasCustomPrompt="1"/>
          </p:nvPr>
        </p:nvSpPr>
        <p:spPr>
          <a:xfrm>
            <a:off x="3526650" y="1010164"/>
            <a:ext cx="2090700" cy="3207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Clr>
                <a:srgbClr val="FF744B"/>
              </a:buClr>
              <a:buSzPts val="4800"/>
              <a:buFont typeface="Allerta Stencil"/>
              <a:buNone/>
              <a:defRPr sz="4000">
                <a:solidFill>
                  <a:srgbClr val="1FAB6A"/>
                </a:solidFill>
                <a:latin typeface="Allerta Stencil"/>
                <a:ea typeface="Allerta Stencil"/>
                <a:cs typeface="Allerta Stencil"/>
                <a:sym typeface="Allerta Stencil"/>
              </a:defRPr>
            </a:lvl1pPr>
            <a:lvl2pPr lvl="1" algn="ctr" rtl="0">
              <a:spcBef>
                <a:spcPts val="0"/>
              </a:spcBef>
              <a:spcAft>
                <a:spcPts val="0"/>
              </a:spcAft>
              <a:buClr>
                <a:srgbClr val="FF744B"/>
              </a:buClr>
              <a:buSzPts val="4800"/>
              <a:buFont typeface="Allerta Stencil"/>
              <a:buNone/>
              <a:defRPr sz="4800">
                <a:solidFill>
                  <a:srgbClr val="FF744B"/>
                </a:solidFill>
                <a:latin typeface="Allerta Stencil"/>
                <a:ea typeface="Allerta Stencil"/>
                <a:cs typeface="Allerta Stencil"/>
                <a:sym typeface="Allerta Stencil"/>
              </a:defRPr>
            </a:lvl2pPr>
            <a:lvl3pPr lvl="2" algn="ctr" rtl="0">
              <a:spcBef>
                <a:spcPts val="0"/>
              </a:spcBef>
              <a:spcAft>
                <a:spcPts val="0"/>
              </a:spcAft>
              <a:buClr>
                <a:srgbClr val="FF744B"/>
              </a:buClr>
              <a:buSzPts val="4800"/>
              <a:buFont typeface="Allerta Stencil"/>
              <a:buNone/>
              <a:defRPr sz="4800">
                <a:solidFill>
                  <a:srgbClr val="FF744B"/>
                </a:solidFill>
                <a:latin typeface="Allerta Stencil"/>
                <a:ea typeface="Allerta Stencil"/>
                <a:cs typeface="Allerta Stencil"/>
                <a:sym typeface="Allerta Stencil"/>
              </a:defRPr>
            </a:lvl3pPr>
            <a:lvl4pPr lvl="3" algn="ctr" rtl="0">
              <a:spcBef>
                <a:spcPts val="0"/>
              </a:spcBef>
              <a:spcAft>
                <a:spcPts val="0"/>
              </a:spcAft>
              <a:buClr>
                <a:srgbClr val="FF744B"/>
              </a:buClr>
              <a:buSzPts val="4800"/>
              <a:buFont typeface="Allerta Stencil"/>
              <a:buNone/>
              <a:defRPr sz="4800">
                <a:solidFill>
                  <a:srgbClr val="FF744B"/>
                </a:solidFill>
                <a:latin typeface="Allerta Stencil"/>
                <a:ea typeface="Allerta Stencil"/>
                <a:cs typeface="Allerta Stencil"/>
                <a:sym typeface="Allerta Stencil"/>
              </a:defRPr>
            </a:lvl4pPr>
            <a:lvl5pPr lvl="4" algn="ctr" rtl="0">
              <a:spcBef>
                <a:spcPts val="0"/>
              </a:spcBef>
              <a:spcAft>
                <a:spcPts val="0"/>
              </a:spcAft>
              <a:buClr>
                <a:srgbClr val="FF744B"/>
              </a:buClr>
              <a:buSzPts val="4800"/>
              <a:buFont typeface="Allerta Stencil"/>
              <a:buNone/>
              <a:defRPr sz="4800">
                <a:solidFill>
                  <a:srgbClr val="FF744B"/>
                </a:solidFill>
                <a:latin typeface="Allerta Stencil"/>
                <a:ea typeface="Allerta Stencil"/>
                <a:cs typeface="Allerta Stencil"/>
                <a:sym typeface="Allerta Stencil"/>
              </a:defRPr>
            </a:lvl5pPr>
            <a:lvl6pPr lvl="5" algn="ctr" rtl="0">
              <a:spcBef>
                <a:spcPts val="0"/>
              </a:spcBef>
              <a:spcAft>
                <a:spcPts val="0"/>
              </a:spcAft>
              <a:buClr>
                <a:srgbClr val="FF744B"/>
              </a:buClr>
              <a:buSzPts val="4800"/>
              <a:buFont typeface="Allerta Stencil"/>
              <a:buNone/>
              <a:defRPr sz="4800">
                <a:solidFill>
                  <a:srgbClr val="FF744B"/>
                </a:solidFill>
                <a:latin typeface="Allerta Stencil"/>
                <a:ea typeface="Allerta Stencil"/>
                <a:cs typeface="Allerta Stencil"/>
                <a:sym typeface="Allerta Stencil"/>
              </a:defRPr>
            </a:lvl6pPr>
            <a:lvl7pPr lvl="6" algn="ctr" rtl="0">
              <a:spcBef>
                <a:spcPts val="0"/>
              </a:spcBef>
              <a:spcAft>
                <a:spcPts val="0"/>
              </a:spcAft>
              <a:buClr>
                <a:srgbClr val="FF744B"/>
              </a:buClr>
              <a:buSzPts val="4800"/>
              <a:buFont typeface="Allerta Stencil"/>
              <a:buNone/>
              <a:defRPr sz="4800">
                <a:solidFill>
                  <a:srgbClr val="FF744B"/>
                </a:solidFill>
                <a:latin typeface="Allerta Stencil"/>
                <a:ea typeface="Allerta Stencil"/>
                <a:cs typeface="Allerta Stencil"/>
                <a:sym typeface="Allerta Stencil"/>
              </a:defRPr>
            </a:lvl7pPr>
            <a:lvl8pPr lvl="7" algn="ctr" rtl="0">
              <a:spcBef>
                <a:spcPts val="0"/>
              </a:spcBef>
              <a:spcAft>
                <a:spcPts val="0"/>
              </a:spcAft>
              <a:buClr>
                <a:srgbClr val="FF744B"/>
              </a:buClr>
              <a:buSzPts val="4800"/>
              <a:buFont typeface="Allerta Stencil"/>
              <a:buNone/>
              <a:defRPr sz="4800">
                <a:solidFill>
                  <a:srgbClr val="FF744B"/>
                </a:solidFill>
                <a:latin typeface="Allerta Stencil"/>
                <a:ea typeface="Allerta Stencil"/>
                <a:cs typeface="Allerta Stencil"/>
                <a:sym typeface="Allerta Stencil"/>
              </a:defRPr>
            </a:lvl8pPr>
            <a:lvl9pPr lvl="8" algn="ctr" rtl="0">
              <a:spcBef>
                <a:spcPts val="0"/>
              </a:spcBef>
              <a:spcAft>
                <a:spcPts val="0"/>
              </a:spcAft>
              <a:buClr>
                <a:srgbClr val="FF744B"/>
              </a:buClr>
              <a:buSzPts val="4800"/>
              <a:buFont typeface="Allerta Stencil"/>
              <a:buNone/>
              <a:defRPr sz="4800">
                <a:solidFill>
                  <a:srgbClr val="FF744B"/>
                </a:solidFill>
                <a:latin typeface="Allerta Stencil"/>
                <a:ea typeface="Allerta Stencil"/>
                <a:cs typeface="Allerta Stencil"/>
                <a:sym typeface="Allerta Stencil"/>
              </a:defRPr>
            </a:lvl9pPr>
          </a:lstStyle>
          <a:p>
            <a:r>
              <a:t>xx%</a:t>
            </a:r>
          </a:p>
        </p:txBody>
      </p:sp>
      <p:sp>
        <p:nvSpPr>
          <p:cNvPr id="347" name="Google Shape;347;p13"/>
          <p:cNvSpPr txBox="1">
            <a:spLocks noGrp="1"/>
          </p:cNvSpPr>
          <p:nvPr>
            <p:ph type="ctrTitle" idx="5"/>
          </p:nvPr>
        </p:nvSpPr>
        <p:spPr>
          <a:xfrm>
            <a:off x="717972" y="3458899"/>
            <a:ext cx="2587800" cy="3207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rgbClr val="FF744B"/>
              </a:buClr>
              <a:buSzPts val="1200"/>
              <a:buFont typeface="Allerta Stencil"/>
              <a:buNone/>
              <a:defRPr sz="1800">
                <a:solidFill>
                  <a:srgbClr val="FFA2B5"/>
                </a:solidFill>
                <a:latin typeface="Allerta Stencil"/>
                <a:ea typeface="Allerta Stencil"/>
                <a:cs typeface="Allerta Stencil"/>
                <a:sym typeface="Allerta Stencil"/>
              </a:defRPr>
            </a:lvl1pPr>
            <a:lvl2pPr lvl="1" rtl="0">
              <a:spcBef>
                <a:spcPts val="0"/>
              </a:spcBef>
              <a:spcAft>
                <a:spcPts val="0"/>
              </a:spcAft>
              <a:buClr>
                <a:srgbClr val="FF744B"/>
              </a:buClr>
              <a:buSzPts val="1200"/>
              <a:buFont typeface="Allerta Stencil"/>
              <a:buNone/>
              <a:defRPr sz="1200">
                <a:solidFill>
                  <a:srgbClr val="FF744B"/>
                </a:solidFill>
                <a:latin typeface="Allerta Stencil"/>
                <a:ea typeface="Allerta Stencil"/>
                <a:cs typeface="Allerta Stencil"/>
                <a:sym typeface="Allerta Stencil"/>
              </a:defRPr>
            </a:lvl2pPr>
            <a:lvl3pPr lvl="2" rtl="0">
              <a:spcBef>
                <a:spcPts val="0"/>
              </a:spcBef>
              <a:spcAft>
                <a:spcPts val="0"/>
              </a:spcAft>
              <a:buClr>
                <a:srgbClr val="FF744B"/>
              </a:buClr>
              <a:buSzPts val="1200"/>
              <a:buFont typeface="Allerta Stencil"/>
              <a:buNone/>
              <a:defRPr sz="1200">
                <a:solidFill>
                  <a:srgbClr val="FF744B"/>
                </a:solidFill>
                <a:latin typeface="Allerta Stencil"/>
                <a:ea typeface="Allerta Stencil"/>
                <a:cs typeface="Allerta Stencil"/>
                <a:sym typeface="Allerta Stencil"/>
              </a:defRPr>
            </a:lvl3pPr>
            <a:lvl4pPr lvl="3" rtl="0">
              <a:spcBef>
                <a:spcPts val="0"/>
              </a:spcBef>
              <a:spcAft>
                <a:spcPts val="0"/>
              </a:spcAft>
              <a:buClr>
                <a:srgbClr val="FF744B"/>
              </a:buClr>
              <a:buSzPts val="1200"/>
              <a:buFont typeface="Allerta Stencil"/>
              <a:buNone/>
              <a:defRPr sz="1200">
                <a:solidFill>
                  <a:srgbClr val="FF744B"/>
                </a:solidFill>
                <a:latin typeface="Allerta Stencil"/>
                <a:ea typeface="Allerta Stencil"/>
                <a:cs typeface="Allerta Stencil"/>
                <a:sym typeface="Allerta Stencil"/>
              </a:defRPr>
            </a:lvl4pPr>
            <a:lvl5pPr lvl="4" rtl="0">
              <a:spcBef>
                <a:spcPts val="0"/>
              </a:spcBef>
              <a:spcAft>
                <a:spcPts val="0"/>
              </a:spcAft>
              <a:buClr>
                <a:srgbClr val="FF744B"/>
              </a:buClr>
              <a:buSzPts val="1200"/>
              <a:buFont typeface="Allerta Stencil"/>
              <a:buNone/>
              <a:defRPr sz="1200">
                <a:solidFill>
                  <a:srgbClr val="FF744B"/>
                </a:solidFill>
                <a:latin typeface="Allerta Stencil"/>
                <a:ea typeface="Allerta Stencil"/>
                <a:cs typeface="Allerta Stencil"/>
                <a:sym typeface="Allerta Stencil"/>
              </a:defRPr>
            </a:lvl5pPr>
            <a:lvl6pPr lvl="5" rtl="0">
              <a:spcBef>
                <a:spcPts val="0"/>
              </a:spcBef>
              <a:spcAft>
                <a:spcPts val="0"/>
              </a:spcAft>
              <a:buClr>
                <a:srgbClr val="FF744B"/>
              </a:buClr>
              <a:buSzPts val="1200"/>
              <a:buFont typeface="Allerta Stencil"/>
              <a:buNone/>
              <a:defRPr sz="1200">
                <a:solidFill>
                  <a:srgbClr val="FF744B"/>
                </a:solidFill>
                <a:latin typeface="Allerta Stencil"/>
                <a:ea typeface="Allerta Stencil"/>
                <a:cs typeface="Allerta Stencil"/>
                <a:sym typeface="Allerta Stencil"/>
              </a:defRPr>
            </a:lvl6pPr>
            <a:lvl7pPr lvl="6" rtl="0">
              <a:spcBef>
                <a:spcPts val="0"/>
              </a:spcBef>
              <a:spcAft>
                <a:spcPts val="0"/>
              </a:spcAft>
              <a:buClr>
                <a:srgbClr val="FF744B"/>
              </a:buClr>
              <a:buSzPts val="1200"/>
              <a:buFont typeface="Allerta Stencil"/>
              <a:buNone/>
              <a:defRPr sz="1200">
                <a:solidFill>
                  <a:srgbClr val="FF744B"/>
                </a:solidFill>
                <a:latin typeface="Allerta Stencil"/>
                <a:ea typeface="Allerta Stencil"/>
                <a:cs typeface="Allerta Stencil"/>
                <a:sym typeface="Allerta Stencil"/>
              </a:defRPr>
            </a:lvl7pPr>
            <a:lvl8pPr lvl="7" rtl="0">
              <a:spcBef>
                <a:spcPts val="0"/>
              </a:spcBef>
              <a:spcAft>
                <a:spcPts val="0"/>
              </a:spcAft>
              <a:buClr>
                <a:srgbClr val="FF744B"/>
              </a:buClr>
              <a:buSzPts val="1200"/>
              <a:buFont typeface="Allerta Stencil"/>
              <a:buNone/>
              <a:defRPr sz="1200">
                <a:solidFill>
                  <a:srgbClr val="FF744B"/>
                </a:solidFill>
                <a:latin typeface="Allerta Stencil"/>
                <a:ea typeface="Allerta Stencil"/>
                <a:cs typeface="Allerta Stencil"/>
                <a:sym typeface="Allerta Stencil"/>
              </a:defRPr>
            </a:lvl8pPr>
            <a:lvl9pPr lvl="8" rtl="0">
              <a:spcBef>
                <a:spcPts val="0"/>
              </a:spcBef>
              <a:spcAft>
                <a:spcPts val="0"/>
              </a:spcAft>
              <a:buClr>
                <a:srgbClr val="FF744B"/>
              </a:buClr>
              <a:buSzPts val="1200"/>
              <a:buFont typeface="Allerta Stencil"/>
              <a:buNone/>
              <a:defRPr sz="1200">
                <a:solidFill>
                  <a:srgbClr val="FF744B"/>
                </a:solidFill>
                <a:latin typeface="Allerta Stencil"/>
                <a:ea typeface="Allerta Stencil"/>
                <a:cs typeface="Allerta Stencil"/>
                <a:sym typeface="Allerta Stencil"/>
              </a:defRPr>
            </a:lvl9pPr>
          </a:lstStyle>
          <a:p>
            <a:endParaRPr/>
          </a:p>
        </p:txBody>
      </p:sp>
      <p:sp>
        <p:nvSpPr>
          <p:cNvPr id="348" name="Google Shape;348;p13"/>
          <p:cNvSpPr txBox="1">
            <a:spLocks noGrp="1"/>
          </p:cNvSpPr>
          <p:nvPr>
            <p:ph type="subTitle" idx="1"/>
          </p:nvPr>
        </p:nvSpPr>
        <p:spPr>
          <a:xfrm>
            <a:off x="896322" y="3663240"/>
            <a:ext cx="2231100" cy="707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rgbClr val="19348E"/>
              </a:buClr>
              <a:buSzPts val="1800"/>
              <a:buFont typeface="Open Sans"/>
              <a:buNone/>
              <a:defRPr sz="1400">
                <a:solidFill>
                  <a:srgbClr val="19348E"/>
                </a:solidFill>
                <a:latin typeface="Open Sans"/>
                <a:ea typeface="Open Sans"/>
                <a:cs typeface="Open Sans"/>
                <a:sym typeface="Open Sans"/>
              </a:defRPr>
            </a:lvl1pPr>
            <a:lvl2pPr lvl="1"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2pPr>
            <a:lvl3pPr lvl="2"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3pPr>
            <a:lvl4pPr lvl="3"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4pPr>
            <a:lvl5pPr lvl="4"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5pPr>
            <a:lvl6pPr lvl="5"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6pPr>
            <a:lvl7pPr lvl="6"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7pPr>
            <a:lvl8pPr lvl="7"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8pPr>
            <a:lvl9pPr lvl="8"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9pPr>
          </a:lstStyle>
          <a:p>
            <a:endParaRPr/>
          </a:p>
        </p:txBody>
      </p:sp>
      <p:sp>
        <p:nvSpPr>
          <p:cNvPr id="349" name="Google Shape;349;p13"/>
          <p:cNvSpPr txBox="1">
            <a:spLocks noGrp="1"/>
          </p:cNvSpPr>
          <p:nvPr>
            <p:ph type="ctrTitle" idx="6"/>
          </p:nvPr>
        </p:nvSpPr>
        <p:spPr>
          <a:xfrm>
            <a:off x="3278100" y="3458899"/>
            <a:ext cx="2587800" cy="3207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rgbClr val="FF744B"/>
              </a:buClr>
              <a:buSzPts val="1200"/>
              <a:buFont typeface="Allerta Stencil"/>
              <a:buNone/>
              <a:defRPr sz="1800">
                <a:solidFill>
                  <a:srgbClr val="19348E"/>
                </a:solidFill>
                <a:latin typeface="Allerta Stencil"/>
                <a:ea typeface="Allerta Stencil"/>
                <a:cs typeface="Allerta Stencil"/>
                <a:sym typeface="Allerta Stencil"/>
              </a:defRPr>
            </a:lvl1pPr>
            <a:lvl2pPr lvl="1" rtl="0">
              <a:spcBef>
                <a:spcPts val="0"/>
              </a:spcBef>
              <a:spcAft>
                <a:spcPts val="0"/>
              </a:spcAft>
              <a:buClr>
                <a:srgbClr val="FF744B"/>
              </a:buClr>
              <a:buSzPts val="1200"/>
              <a:buFont typeface="Allerta Stencil"/>
              <a:buNone/>
              <a:defRPr sz="1200">
                <a:solidFill>
                  <a:srgbClr val="FF744B"/>
                </a:solidFill>
                <a:latin typeface="Allerta Stencil"/>
                <a:ea typeface="Allerta Stencil"/>
                <a:cs typeface="Allerta Stencil"/>
                <a:sym typeface="Allerta Stencil"/>
              </a:defRPr>
            </a:lvl2pPr>
            <a:lvl3pPr lvl="2" rtl="0">
              <a:spcBef>
                <a:spcPts val="0"/>
              </a:spcBef>
              <a:spcAft>
                <a:spcPts val="0"/>
              </a:spcAft>
              <a:buClr>
                <a:srgbClr val="FF744B"/>
              </a:buClr>
              <a:buSzPts val="1200"/>
              <a:buFont typeface="Allerta Stencil"/>
              <a:buNone/>
              <a:defRPr sz="1200">
                <a:solidFill>
                  <a:srgbClr val="FF744B"/>
                </a:solidFill>
                <a:latin typeface="Allerta Stencil"/>
                <a:ea typeface="Allerta Stencil"/>
                <a:cs typeface="Allerta Stencil"/>
                <a:sym typeface="Allerta Stencil"/>
              </a:defRPr>
            </a:lvl3pPr>
            <a:lvl4pPr lvl="3" rtl="0">
              <a:spcBef>
                <a:spcPts val="0"/>
              </a:spcBef>
              <a:spcAft>
                <a:spcPts val="0"/>
              </a:spcAft>
              <a:buClr>
                <a:srgbClr val="FF744B"/>
              </a:buClr>
              <a:buSzPts val="1200"/>
              <a:buFont typeface="Allerta Stencil"/>
              <a:buNone/>
              <a:defRPr sz="1200">
                <a:solidFill>
                  <a:srgbClr val="FF744B"/>
                </a:solidFill>
                <a:latin typeface="Allerta Stencil"/>
                <a:ea typeface="Allerta Stencil"/>
                <a:cs typeface="Allerta Stencil"/>
                <a:sym typeface="Allerta Stencil"/>
              </a:defRPr>
            </a:lvl4pPr>
            <a:lvl5pPr lvl="4" rtl="0">
              <a:spcBef>
                <a:spcPts val="0"/>
              </a:spcBef>
              <a:spcAft>
                <a:spcPts val="0"/>
              </a:spcAft>
              <a:buClr>
                <a:srgbClr val="FF744B"/>
              </a:buClr>
              <a:buSzPts val="1200"/>
              <a:buFont typeface="Allerta Stencil"/>
              <a:buNone/>
              <a:defRPr sz="1200">
                <a:solidFill>
                  <a:srgbClr val="FF744B"/>
                </a:solidFill>
                <a:latin typeface="Allerta Stencil"/>
                <a:ea typeface="Allerta Stencil"/>
                <a:cs typeface="Allerta Stencil"/>
                <a:sym typeface="Allerta Stencil"/>
              </a:defRPr>
            </a:lvl5pPr>
            <a:lvl6pPr lvl="5" rtl="0">
              <a:spcBef>
                <a:spcPts val="0"/>
              </a:spcBef>
              <a:spcAft>
                <a:spcPts val="0"/>
              </a:spcAft>
              <a:buClr>
                <a:srgbClr val="FF744B"/>
              </a:buClr>
              <a:buSzPts val="1200"/>
              <a:buFont typeface="Allerta Stencil"/>
              <a:buNone/>
              <a:defRPr sz="1200">
                <a:solidFill>
                  <a:srgbClr val="FF744B"/>
                </a:solidFill>
                <a:latin typeface="Allerta Stencil"/>
                <a:ea typeface="Allerta Stencil"/>
                <a:cs typeface="Allerta Stencil"/>
                <a:sym typeface="Allerta Stencil"/>
              </a:defRPr>
            </a:lvl6pPr>
            <a:lvl7pPr lvl="6" rtl="0">
              <a:spcBef>
                <a:spcPts val="0"/>
              </a:spcBef>
              <a:spcAft>
                <a:spcPts val="0"/>
              </a:spcAft>
              <a:buClr>
                <a:srgbClr val="FF744B"/>
              </a:buClr>
              <a:buSzPts val="1200"/>
              <a:buFont typeface="Allerta Stencil"/>
              <a:buNone/>
              <a:defRPr sz="1200">
                <a:solidFill>
                  <a:srgbClr val="FF744B"/>
                </a:solidFill>
                <a:latin typeface="Allerta Stencil"/>
                <a:ea typeface="Allerta Stencil"/>
                <a:cs typeface="Allerta Stencil"/>
                <a:sym typeface="Allerta Stencil"/>
              </a:defRPr>
            </a:lvl7pPr>
            <a:lvl8pPr lvl="7" rtl="0">
              <a:spcBef>
                <a:spcPts val="0"/>
              </a:spcBef>
              <a:spcAft>
                <a:spcPts val="0"/>
              </a:spcAft>
              <a:buClr>
                <a:srgbClr val="FF744B"/>
              </a:buClr>
              <a:buSzPts val="1200"/>
              <a:buFont typeface="Allerta Stencil"/>
              <a:buNone/>
              <a:defRPr sz="1200">
                <a:solidFill>
                  <a:srgbClr val="FF744B"/>
                </a:solidFill>
                <a:latin typeface="Allerta Stencil"/>
                <a:ea typeface="Allerta Stencil"/>
                <a:cs typeface="Allerta Stencil"/>
                <a:sym typeface="Allerta Stencil"/>
              </a:defRPr>
            </a:lvl8pPr>
            <a:lvl9pPr lvl="8" rtl="0">
              <a:spcBef>
                <a:spcPts val="0"/>
              </a:spcBef>
              <a:spcAft>
                <a:spcPts val="0"/>
              </a:spcAft>
              <a:buClr>
                <a:srgbClr val="FF744B"/>
              </a:buClr>
              <a:buSzPts val="1200"/>
              <a:buFont typeface="Allerta Stencil"/>
              <a:buNone/>
              <a:defRPr sz="1200">
                <a:solidFill>
                  <a:srgbClr val="FF744B"/>
                </a:solidFill>
                <a:latin typeface="Allerta Stencil"/>
                <a:ea typeface="Allerta Stencil"/>
                <a:cs typeface="Allerta Stencil"/>
                <a:sym typeface="Allerta Stencil"/>
              </a:defRPr>
            </a:lvl9pPr>
          </a:lstStyle>
          <a:p>
            <a:endParaRPr/>
          </a:p>
        </p:txBody>
      </p:sp>
      <p:sp>
        <p:nvSpPr>
          <p:cNvPr id="350" name="Google Shape;350;p13"/>
          <p:cNvSpPr txBox="1">
            <a:spLocks noGrp="1"/>
          </p:cNvSpPr>
          <p:nvPr>
            <p:ph type="subTitle" idx="7"/>
          </p:nvPr>
        </p:nvSpPr>
        <p:spPr>
          <a:xfrm>
            <a:off x="3456450" y="3663240"/>
            <a:ext cx="2231100" cy="707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rgbClr val="19348E"/>
              </a:buClr>
              <a:buSzPts val="1800"/>
              <a:buFont typeface="Open Sans"/>
              <a:buNone/>
              <a:defRPr sz="1400">
                <a:solidFill>
                  <a:srgbClr val="19348E"/>
                </a:solidFill>
                <a:latin typeface="Open Sans"/>
                <a:ea typeface="Open Sans"/>
                <a:cs typeface="Open Sans"/>
                <a:sym typeface="Open Sans"/>
              </a:defRPr>
            </a:lvl1pPr>
            <a:lvl2pPr lvl="1"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2pPr>
            <a:lvl3pPr lvl="2"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3pPr>
            <a:lvl4pPr lvl="3"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4pPr>
            <a:lvl5pPr lvl="4"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5pPr>
            <a:lvl6pPr lvl="5"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6pPr>
            <a:lvl7pPr lvl="6"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7pPr>
            <a:lvl8pPr lvl="7"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8pPr>
            <a:lvl9pPr lvl="8"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9pPr>
          </a:lstStyle>
          <a:p>
            <a:endParaRPr/>
          </a:p>
        </p:txBody>
      </p:sp>
      <p:sp>
        <p:nvSpPr>
          <p:cNvPr id="351" name="Google Shape;351;p13"/>
          <p:cNvSpPr txBox="1">
            <a:spLocks noGrp="1"/>
          </p:cNvSpPr>
          <p:nvPr>
            <p:ph type="ctrTitle" idx="8"/>
          </p:nvPr>
        </p:nvSpPr>
        <p:spPr>
          <a:xfrm>
            <a:off x="718197" y="1531189"/>
            <a:ext cx="2586900" cy="3207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rgbClr val="FF744B"/>
              </a:buClr>
              <a:buSzPts val="1200"/>
              <a:buFont typeface="Allerta Stencil"/>
              <a:buNone/>
              <a:defRPr sz="1800">
                <a:solidFill>
                  <a:srgbClr val="4E6EE8"/>
                </a:solidFill>
                <a:latin typeface="Allerta Stencil"/>
                <a:ea typeface="Allerta Stencil"/>
                <a:cs typeface="Allerta Stencil"/>
                <a:sym typeface="Allerta Stencil"/>
              </a:defRPr>
            </a:lvl1pPr>
            <a:lvl2pPr lvl="1" rtl="0">
              <a:spcBef>
                <a:spcPts val="0"/>
              </a:spcBef>
              <a:spcAft>
                <a:spcPts val="0"/>
              </a:spcAft>
              <a:buClr>
                <a:srgbClr val="FF744B"/>
              </a:buClr>
              <a:buSzPts val="1200"/>
              <a:buFont typeface="Allerta Stencil"/>
              <a:buNone/>
              <a:defRPr sz="1200">
                <a:solidFill>
                  <a:srgbClr val="FF744B"/>
                </a:solidFill>
                <a:latin typeface="Allerta Stencil"/>
                <a:ea typeface="Allerta Stencil"/>
                <a:cs typeface="Allerta Stencil"/>
                <a:sym typeface="Allerta Stencil"/>
              </a:defRPr>
            </a:lvl2pPr>
            <a:lvl3pPr lvl="2" rtl="0">
              <a:spcBef>
                <a:spcPts val="0"/>
              </a:spcBef>
              <a:spcAft>
                <a:spcPts val="0"/>
              </a:spcAft>
              <a:buClr>
                <a:srgbClr val="FF744B"/>
              </a:buClr>
              <a:buSzPts val="1200"/>
              <a:buFont typeface="Allerta Stencil"/>
              <a:buNone/>
              <a:defRPr sz="1200">
                <a:solidFill>
                  <a:srgbClr val="FF744B"/>
                </a:solidFill>
                <a:latin typeface="Allerta Stencil"/>
                <a:ea typeface="Allerta Stencil"/>
                <a:cs typeface="Allerta Stencil"/>
                <a:sym typeface="Allerta Stencil"/>
              </a:defRPr>
            </a:lvl3pPr>
            <a:lvl4pPr lvl="3" rtl="0">
              <a:spcBef>
                <a:spcPts val="0"/>
              </a:spcBef>
              <a:spcAft>
                <a:spcPts val="0"/>
              </a:spcAft>
              <a:buClr>
                <a:srgbClr val="FF744B"/>
              </a:buClr>
              <a:buSzPts val="1200"/>
              <a:buFont typeface="Allerta Stencil"/>
              <a:buNone/>
              <a:defRPr sz="1200">
                <a:solidFill>
                  <a:srgbClr val="FF744B"/>
                </a:solidFill>
                <a:latin typeface="Allerta Stencil"/>
                <a:ea typeface="Allerta Stencil"/>
                <a:cs typeface="Allerta Stencil"/>
                <a:sym typeface="Allerta Stencil"/>
              </a:defRPr>
            </a:lvl4pPr>
            <a:lvl5pPr lvl="4" rtl="0">
              <a:spcBef>
                <a:spcPts val="0"/>
              </a:spcBef>
              <a:spcAft>
                <a:spcPts val="0"/>
              </a:spcAft>
              <a:buClr>
                <a:srgbClr val="FF744B"/>
              </a:buClr>
              <a:buSzPts val="1200"/>
              <a:buFont typeface="Allerta Stencil"/>
              <a:buNone/>
              <a:defRPr sz="1200">
                <a:solidFill>
                  <a:srgbClr val="FF744B"/>
                </a:solidFill>
                <a:latin typeface="Allerta Stencil"/>
                <a:ea typeface="Allerta Stencil"/>
                <a:cs typeface="Allerta Stencil"/>
                <a:sym typeface="Allerta Stencil"/>
              </a:defRPr>
            </a:lvl5pPr>
            <a:lvl6pPr lvl="5" rtl="0">
              <a:spcBef>
                <a:spcPts val="0"/>
              </a:spcBef>
              <a:spcAft>
                <a:spcPts val="0"/>
              </a:spcAft>
              <a:buClr>
                <a:srgbClr val="FF744B"/>
              </a:buClr>
              <a:buSzPts val="1200"/>
              <a:buFont typeface="Allerta Stencil"/>
              <a:buNone/>
              <a:defRPr sz="1200">
                <a:solidFill>
                  <a:srgbClr val="FF744B"/>
                </a:solidFill>
                <a:latin typeface="Allerta Stencil"/>
                <a:ea typeface="Allerta Stencil"/>
                <a:cs typeface="Allerta Stencil"/>
                <a:sym typeface="Allerta Stencil"/>
              </a:defRPr>
            </a:lvl6pPr>
            <a:lvl7pPr lvl="6" rtl="0">
              <a:spcBef>
                <a:spcPts val="0"/>
              </a:spcBef>
              <a:spcAft>
                <a:spcPts val="0"/>
              </a:spcAft>
              <a:buClr>
                <a:srgbClr val="FF744B"/>
              </a:buClr>
              <a:buSzPts val="1200"/>
              <a:buFont typeface="Allerta Stencil"/>
              <a:buNone/>
              <a:defRPr sz="1200">
                <a:solidFill>
                  <a:srgbClr val="FF744B"/>
                </a:solidFill>
                <a:latin typeface="Allerta Stencil"/>
                <a:ea typeface="Allerta Stencil"/>
                <a:cs typeface="Allerta Stencil"/>
                <a:sym typeface="Allerta Stencil"/>
              </a:defRPr>
            </a:lvl7pPr>
            <a:lvl8pPr lvl="7" rtl="0">
              <a:spcBef>
                <a:spcPts val="0"/>
              </a:spcBef>
              <a:spcAft>
                <a:spcPts val="0"/>
              </a:spcAft>
              <a:buClr>
                <a:srgbClr val="FF744B"/>
              </a:buClr>
              <a:buSzPts val="1200"/>
              <a:buFont typeface="Allerta Stencil"/>
              <a:buNone/>
              <a:defRPr sz="1200">
                <a:solidFill>
                  <a:srgbClr val="FF744B"/>
                </a:solidFill>
                <a:latin typeface="Allerta Stencil"/>
                <a:ea typeface="Allerta Stencil"/>
                <a:cs typeface="Allerta Stencil"/>
                <a:sym typeface="Allerta Stencil"/>
              </a:defRPr>
            </a:lvl8pPr>
            <a:lvl9pPr lvl="8" rtl="0">
              <a:spcBef>
                <a:spcPts val="0"/>
              </a:spcBef>
              <a:spcAft>
                <a:spcPts val="0"/>
              </a:spcAft>
              <a:buClr>
                <a:srgbClr val="FF744B"/>
              </a:buClr>
              <a:buSzPts val="1200"/>
              <a:buFont typeface="Allerta Stencil"/>
              <a:buNone/>
              <a:defRPr sz="1200">
                <a:solidFill>
                  <a:srgbClr val="FF744B"/>
                </a:solidFill>
                <a:latin typeface="Allerta Stencil"/>
                <a:ea typeface="Allerta Stencil"/>
                <a:cs typeface="Allerta Stencil"/>
                <a:sym typeface="Allerta Stencil"/>
              </a:defRPr>
            </a:lvl9pPr>
          </a:lstStyle>
          <a:p>
            <a:endParaRPr/>
          </a:p>
        </p:txBody>
      </p:sp>
      <p:sp>
        <p:nvSpPr>
          <p:cNvPr id="352" name="Google Shape;352;p13"/>
          <p:cNvSpPr txBox="1">
            <a:spLocks noGrp="1"/>
          </p:cNvSpPr>
          <p:nvPr>
            <p:ph type="subTitle" idx="9"/>
          </p:nvPr>
        </p:nvSpPr>
        <p:spPr>
          <a:xfrm>
            <a:off x="895497" y="1735539"/>
            <a:ext cx="2234400" cy="707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rgbClr val="19348E"/>
              </a:buClr>
              <a:buSzPts val="1800"/>
              <a:buFont typeface="Open Sans"/>
              <a:buNone/>
              <a:defRPr sz="1400">
                <a:solidFill>
                  <a:srgbClr val="19348E"/>
                </a:solidFill>
                <a:latin typeface="Open Sans"/>
                <a:ea typeface="Open Sans"/>
                <a:cs typeface="Open Sans"/>
                <a:sym typeface="Open Sans"/>
              </a:defRPr>
            </a:lvl1pPr>
            <a:lvl2pPr lvl="1"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2pPr>
            <a:lvl3pPr lvl="2"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3pPr>
            <a:lvl4pPr lvl="3"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4pPr>
            <a:lvl5pPr lvl="4"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5pPr>
            <a:lvl6pPr lvl="5"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6pPr>
            <a:lvl7pPr lvl="6"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7pPr>
            <a:lvl8pPr lvl="7"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8pPr>
            <a:lvl9pPr lvl="8"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9pPr>
          </a:lstStyle>
          <a:p>
            <a:endParaRPr/>
          </a:p>
        </p:txBody>
      </p:sp>
      <p:sp>
        <p:nvSpPr>
          <p:cNvPr id="353" name="Google Shape;353;p13"/>
          <p:cNvSpPr txBox="1">
            <a:spLocks noGrp="1"/>
          </p:cNvSpPr>
          <p:nvPr>
            <p:ph type="ctrTitle" idx="13"/>
          </p:nvPr>
        </p:nvSpPr>
        <p:spPr>
          <a:xfrm>
            <a:off x="3277650" y="1531194"/>
            <a:ext cx="2587800" cy="3207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rgbClr val="1FAB6A"/>
              </a:buClr>
              <a:buSzPts val="1200"/>
              <a:buFont typeface="Allerta Stencil"/>
              <a:buNone/>
              <a:defRPr sz="1800">
                <a:solidFill>
                  <a:srgbClr val="1FAB6A"/>
                </a:solidFill>
                <a:latin typeface="Allerta Stencil"/>
                <a:ea typeface="Allerta Stencil"/>
                <a:cs typeface="Allerta Stencil"/>
                <a:sym typeface="Allerta Stencil"/>
              </a:defRPr>
            </a:lvl1pPr>
            <a:lvl2pPr lvl="1" rtl="0">
              <a:spcBef>
                <a:spcPts val="0"/>
              </a:spcBef>
              <a:spcAft>
                <a:spcPts val="0"/>
              </a:spcAft>
              <a:buClr>
                <a:srgbClr val="FF744B"/>
              </a:buClr>
              <a:buSzPts val="1200"/>
              <a:buFont typeface="Allerta Stencil"/>
              <a:buNone/>
              <a:defRPr sz="1200">
                <a:solidFill>
                  <a:srgbClr val="FF744B"/>
                </a:solidFill>
                <a:latin typeface="Allerta Stencil"/>
                <a:ea typeface="Allerta Stencil"/>
                <a:cs typeface="Allerta Stencil"/>
                <a:sym typeface="Allerta Stencil"/>
              </a:defRPr>
            </a:lvl2pPr>
            <a:lvl3pPr lvl="2" rtl="0">
              <a:spcBef>
                <a:spcPts val="0"/>
              </a:spcBef>
              <a:spcAft>
                <a:spcPts val="0"/>
              </a:spcAft>
              <a:buClr>
                <a:srgbClr val="FF744B"/>
              </a:buClr>
              <a:buSzPts val="1200"/>
              <a:buFont typeface="Allerta Stencil"/>
              <a:buNone/>
              <a:defRPr sz="1200">
                <a:solidFill>
                  <a:srgbClr val="FF744B"/>
                </a:solidFill>
                <a:latin typeface="Allerta Stencil"/>
                <a:ea typeface="Allerta Stencil"/>
                <a:cs typeface="Allerta Stencil"/>
                <a:sym typeface="Allerta Stencil"/>
              </a:defRPr>
            </a:lvl3pPr>
            <a:lvl4pPr lvl="3" rtl="0">
              <a:spcBef>
                <a:spcPts val="0"/>
              </a:spcBef>
              <a:spcAft>
                <a:spcPts val="0"/>
              </a:spcAft>
              <a:buClr>
                <a:srgbClr val="FF744B"/>
              </a:buClr>
              <a:buSzPts val="1200"/>
              <a:buFont typeface="Allerta Stencil"/>
              <a:buNone/>
              <a:defRPr sz="1200">
                <a:solidFill>
                  <a:srgbClr val="FF744B"/>
                </a:solidFill>
                <a:latin typeface="Allerta Stencil"/>
                <a:ea typeface="Allerta Stencil"/>
                <a:cs typeface="Allerta Stencil"/>
                <a:sym typeface="Allerta Stencil"/>
              </a:defRPr>
            </a:lvl4pPr>
            <a:lvl5pPr lvl="4" rtl="0">
              <a:spcBef>
                <a:spcPts val="0"/>
              </a:spcBef>
              <a:spcAft>
                <a:spcPts val="0"/>
              </a:spcAft>
              <a:buClr>
                <a:srgbClr val="FF744B"/>
              </a:buClr>
              <a:buSzPts val="1200"/>
              <a:buFont typeface="Allerta Stencil"/>
              <a:buNone/>
              <a:defRPr sz="1200">
                <a:solidFill>
                  <a:srgbClr val="FF744B"/>
                </a:solidFill>
                <a:latin typeface="Allerta Stencil"/>
                <a:ea typeface="Allerta Stencil"/>
                <a:cs typeface="Allerta Stencil"/>
                <a:sym typeface="Allerta Stencil"/>
              </a:defRPr>
            </a:lvl5pPr>
            <a:lvl6pPr lvl="5" rtl="0">
              <a:spcBef>
                <a:spcPts val="0"/>
              </a:spcBef>
              <a:spcAft>
                <a:spcPts val="0"/>
              </a:spcAft>
              <a:buClr>
                <a:srgbClr val="FF744B"/>
              </a:buClr>
              <a:buSzPts val="1200"/>
              <a:buFont typeface="Allerta Stencil"/>
              <a:buNone/>
              <a:defRPr sz="1200">
                <a:solidFill>
                  <a:srgbClr val="FF744B"/>
                </a:solidFill>
                <a:latin typeface="Allerta Stencil"/>
                <a:ea typeface="Allerta Stencil"/>
                <a:cs typeface="Allerta Stencil"/>
                <a:sym typeface="Allerta Stencil"/>
              </a:defRPr>
            </a:lvl6pPr>
            <a:lvl7pPr lvl="6" rtl="0">
              <a:spcBef>
                <a:spcPts val="0"/>
              </a:spcBef>
              <a:spcAft>
                <a:spcPts val="0"/>
              </a:spcAft>
              <a:buClr>
                <a:srgbClr val="FF744B"/>
              </a:buClr>
              <a:buSzPts val="1200"/>
              <a:buFont typeface="Allerta Stencil"/>
              <a:buNone/>
              <a:defRPr sz="1200">
                <a:solidFill>
                  <a:srgbClr val="FF744B"/>
                </a:solidFill>
                <a:latin typeface="Allerta Stencil"/>
                <a:ea typeface="Allerta Stencil"/>
                <a:cs typeface="Allerta Stencil"/>
                <a:sym typeface="Allerta Stencil"/>
              </a:defRPr>
            </a:lvl7pPr>
            <a:lvl8pPr lvl="7" rtl="0">
              <a:spcBef>
                <a:spcPts val="0"/>
              </a:spcBef>
              <a:spcAft>
                <a:spcPts val="0"/>
              </a:spcAft>
              <a:buClr>
                <a:srgbClr val="FF744B"/>
              </a:buClr>
              <a:buSzPts val="1200"/>
              <a:buFont typeface="Allerta Stencil"/>
              <a:buNone/>
              <a:defRPr sz="1200">
                <a:solidFill>
                  <a:srgbClr val="FF744B"/>
                </a:solidFill>
                <a:latin typeface="Allerta Stencil"/>
                <a:ea typeface="Allerta Stencil"/>
                <a:cs typeface="Allerta Stencil"/>
                <a:sym typeface="Allerta Stencil"/>
              </a:defRPr>
            </a:lvl8pPr>
            <a:lvl9pPr lvl="8" rtl="0">
              <a:spcBef>
                <a:spcPts val="0"/>
              </a:spcBef>
              <a:spcAft>
                <a:spcPts val="0"/>
              </a:spcAft>
              <a:buClr>
                <a:srgbClr val="FF744B"/>
              </a:buClr>
              <a:buSzPts val="1200"/>
              <a:buFont typeface="Allerta Stencil"/>
              <a:buNone/>
              <a:defRPr sz="1200">
                <a:solidFill>
                  <a:srgbClr val="FF744B"/>
                </a:solidFill>
                <a:latin typeface="Allerta Stencil"/>
                <a:ea typeface="Allerta Stencil"/>
                <a:cs typeface="Allerta Stencil"/>
                <a:sym typeface="Allerta Stencil"/>
              </a:defRPr>
            </a:lvl9pPr>
          </a:lstStyle>
          <a:p>
            <a:endParaRPr/>
          </a:p>
        </p:txBody>
      </p:sp>
      <p:sp>
        <p:nvSpPr>
          <p:cNvPr id="354" name="Google Shape;354;p13"/>
          <p:cNvSpPr txBox="1">
            <a:spLocks noGrp="1"/>
          </p:cNvSpPr>
          <p:nvPr>
            <p:ph type="subTitle" idx="14"/>
          </p:nvPr>
        </p:nvSpPr>
        <p:spPr>
          <a:xfrm>
            <a:off x="3458100" y="1735539"/>
            <a:ext cx="2231100" cy="707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rgbClr val="19348E"/>
              </a:buClr>
              <a:buSzPts val="1800"/>
              <a:buFont typeface="Open Sans"/>
              <a:buNone/>
              <a:defRPr sz="1400">
                <a:solidFill>
                  <a:srgbClr val="19348E"/>
                </a:solidFill>
                <a:latin typeface="Open Sans"/>
                <a:ea typeface="Open Sans"/>
                <a:cs typeface="Open Sans"/>
                <a:sym typeface="Open Sans"/>
              </a:defRPr>
            </a:lvl1pPr>
            <a:lvl2pPr lvl="1"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2pPr>
            <a:lvl3pPr lvl="2"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3pPr>
            <a:lvl4pPr lvl="3"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4pPr>
            <a:lvl5pPr lvl="4"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5pPr>
            <a:lvl6pPr lvl="5"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6pPr>
            <a:lvl7pPr lvl="6"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7pPr>
            <a:lvl8pPr lvl="7"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8pPr>
            <a:lvl9pPr lvl="8"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9pPr>
          </a:lstStyle>
          <a:p>
            <a:endParaRPr/>
          </a:p>
        </p:txBody>
      </p:sp>
      <p:sp>
        <p:nvSpPr>
          <p:cNvPr id="355" name="Google Shape;355;p13"/>
          <p:cNvSpPr txBox="1">
            <a:spLocks noGrp="1"/>
          </p:cNvSpPr>
          <p:nvPr>
            <p:ph type="title" idx="15" hasCustomPrompt="1"/>
          </p:nvPr>
        </p:nvSpPr>
        <p:spPr>
          <a:xfrm>
            <a:off x="6086778" y="2937866"/>
            <a:ext cx="2090700" cy="3207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Clr>
                <a:srgbClr val="FF744B"/>
              </a:buClr>
              <a:buSzPts val="4800"/>
              <a:buFont typeface="Allerta Stencil"/>
              <a:buNone/>
              <a:defRPr sz="4000">
                <a:solidFill>
                  <a:srgbClr val="FF744B"/>
                </a:solidFill>
                <a:latin typeface="Allerta Stencil"/>
                <a:ea typeface="Allerta Stencil"/>
                <a:cs typeface="Allerta Stencil"/>
                <a:sym typeface="Allerta Stencil"/>
              </a:defRPr>
            </a:lvl1pPr>
            <a:lvl2pPr lvl="1" algn="ctr" rtl="0">
              <a:spcBef>
                <a:spcPts val="0"/>
              </a:spcBef>
              <a:spcAft>
                <a:spcPts val="0"/>
              </a:spcAft>
              <a:buClr>
                <a:srgbClr val="FF744B"/>
              </a:buClr>
              <a:buSzPts val="4800"/>
              <a:buFont typeface="Allerta Stencil"/>
              <a:buNone/>
              <a:defRPr sz="4800">
                <a:solidFill>
                  <a:srgbClr val="FF744B"/>
                </a:solidFill>
                <a:latin typeface="Allerta Stencil"/>
                <a:ea typeface="Allerta Stencil"/>
                <a:cs typeface="Allerta Stencil"/>
                <a:sym typeface="Allerta Stencil"/>
              </a:defRPr>
            </a:lvl2pPr>
            <a:lvl3pPr lvl="2" algn="ctr" rtl="0">
              <a:spcBef>
                <a:spcPts val="0"/>
              </a:spcBef>
              <a:spcAft>
                <a:spcPts val="0"/>
              </a:spcAft>
              <a:buClr>
                <a:srgbClr val="FF744B"/>
              </a:buClr>
              <a:buSzPts val="4800"/>
              <a:buFont typeface="Allerta Stencil"/>
              <a:buNone/>
              <a:defRPr sz="4800">
                <a:solidFill>
                  <a:srgbClr val="FF744B"/>
                </a:solidFill>
                <a:latin typeface="Allerta Stencil"/>
                <a:ea typeface="Allerta Stencil"/>
                <a:cs typeface="Allerta Stencil"/>
                <a:sym typeface="Allerta Stencil"/>
              </a:defRPr>
            </a:lvl3pPr>
            <a:lvl4pPr lvl="3" algn="ctr" rtl="0">
              <a:spcBef>
                <a:spcPts val="0"/>
              </a:spcBef>
              <a:spcAft>
                <a:spcPts val="0"/>
              </a:spcAft>
              <a:buClr>
                <a:srgbClr val="FF744B"/>
              </a:buClr>
              <a:buSzPts val="4800"/>
              <a:buFont typeface="Allerta Stencil"/>
              <a:buNone/>
              <a:defRPr sz="4800">
                <a:solidFill>
                  <a:srgbClr val="FF744B"/>
                </a:solidFill>
                <a:latin typeface="Allerta Stencil"/>
                <a:ea typeface="Allerta Stencil"/>
                <a:cs typeface="Allerta Stencil"/>
                <a:sym typeface="Allerta Stencil"/>
              </a:defRPr>
            </a:lvl4pPr>
            <a:lvl5pPr lvl="4" algn="ctr" rtl="0">
              <a:spcBef>
                <a:spcPts val="0"/>
              </a:spcBef>
              <a:spcAft>
                <a:spcPts val="0"/>
              </a:spcAft>
              <a:buClr>
                <a:srgbClr val="FF744B"/>
              </a:buClr>
              <a:buSzPts val="4800"/>
              <a:buFont typeface="Allerta Stencil"/>
              <a:buNone/>
              <a:defRPr sz="4800">
                <a:solidFill>
                  <a:srgbClr val="FF744B"/>
                </a:solidFill>
                <a:latin typeface="Allerta Stencil"/>
                <a:ea typeface="Allerta Stencil"/>
                <a:cs typeface="Allerta Stencil"/>
                <a:sym typeface="Allerta Stencil"/>
              </a:defRPr>
            </a:lvl5pPr>
            <a:lvl6pPr lvl="5" algn="ctr" rtl="0">
              <a:spcBef>
                <a:spcPts val="0"/>
              </a:spcBef>
              <a:spcAft>
                <a:spcPts val="0"/>
              </a:spcAft>
              <a:buClr>
                <a:srgbClr val="FF744B"/>
              </a:buClr>
              <a:buSzPts val="4800"/>
              <a:buFont typeface="Allerta Stencil"/>
              <a:buNone/>
              <a:defRPr sz="4800">
                <a:solidFill>
                  <a:srgbClr val="FF744B"/>
                </a:solidFill>
                <a:latin typeface="Allerta Stencil"/>
                <a:ea typeface="Allerta Stencil"/>
                <a:cs typeface="Allerta Stencil"/>
                <a:sym typeface="Allerta Stencil"/>
              </a:defRPr>
            </a:lvl6pPr>
            <a:lvl7pPr lvl="6" algn="ctr" rtl="0">
              <a:spcBef>
                <a:spcPts val="0"/>
              </a:spcBef>
              <a:spcAft>
                <a:spcPts val="0"/>
              </a:spcAft>
              <a:buClr>
                <a:srgbClr val="FF744B"/>
              </a:buClr>
              <a:buSzPts val="4800"/>
              <a:buFont typeface="Allerta Stencil"/>
              <a:buNone/>
              <a:defRPr sz="4800">
                <a:solidFill>
                  <a:srgbClr val="FF744B"/>
                </a:solidFill>
                <a:latin typeface="Allerta Stencil"/>
                <a:ea typeface="Allerta Stencil"/>
                <a:cs typeface="Allerta Stencil"/>
                <a:sym typeface="Allerta Stencil"/>
              </a:defRPr>
            </a:lvl7pPr>
            <a:lvl8pPr lvl="7" algn="ctr" rtl="0">
              <a:spcBef>
                <a:spcPts val="0"/>
              </a:spcBef>
              <a:spcAft>
                <a:spcPts val="0"/>
              </a:spcAft>
              <a:buClr>
                <a:srgbClr val="FF744B"/>
              </a:buClr>
              <a:buSzPts val="4800"/>
              <a:buFont typeface="Allerta Stencil"/>
              <a:buNone/>
              <a:defRPr sz="4800">
                <a:solidFill>
                  <a:srgbClr val="FF744B"/>
                </a:solidFill>
                <a:latin typeface="Allerta Stencil"/>
                <a:ea typeface="Allerta Stencil"/>
                <a:cs typeface="Allerta Stencil"/>
                <a:sym typeface="Allerta Stencil"/>
              </a:defRPr>
            </a:lvl8pPr>
            <a:lvl9pPr lvl="8" algn="ctr" rtl="0">
              <a:spcBef>
                <a:spcPts val="0"/>
              </a:spcBef>
              <a:spcAft>
                <a:spcPts val="0"/>
              </a:spcAft>
              <a:buClr>
                <a:srgbClr val="FF744B"/>
              </a:buClr>
              <a:buSzPts val="4800"/>
              <a:buFont typeface="Allerta Stencil"/>
              <a:buNone/>
              <a:defRPr sz="4800">
                <a:solidFill>
                  <a:srgbClr val="FF744B"/>
                </a:solidFill>
                <a:latin typeface="Allerta Stencil"/>
                <a:ea typeface="Allerta Stencil"/>
                <a:cs typeface="Allerta Stencil"/>
                <a:sym typeface="Allerta Stencil"/>
              </a:defRPr>
            </a:lvl9pPr>
          </a:lstStyle>
          <a:p>
            <a:r>
              <a:t>xx%</a:t>
            </a:r>
          </a:p>
        </p:txBody>
      </p:sp>
      <p:sp>
        <p:nvSpPr>
          <p:cNvPr id="356" name="Google Shape;356;p13"/>
          <p:cNvSpPr txBox="1">
            <a:spLocks noGrp="1"/>
          </p:cNvSpPr>
          <p:nvPr>
            <p:ph type="title" idx="16" hasCustomPrompt="1"/>
          </p:nvPr>
        </p:nvSpPr>
        <p:spPr>
          <a:xfrm>
            <a:off x="6086778" y="1010164"/>
            <a:ext cx="2090700" cy="3207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Clr>
                <a:srgbClr val="FF744B"/>
              </a:buClr>
              <a:buSzPts val="4800"/>
              <a:buFont typeface="Allerta Stencil"/>
              <a:buNone/>
              <a:defRPr sz="4000">
                <a:solidFill>
                  <a:srgbClr val="E0C53B"/>
                </a:solidFill>
                <a:latin typeface="Allerta Stencil"/>
                <a:ea typeface="Allerta Stencil"/>
                <a:cs typeface="Allerta Stencil"/>
                <a:sym typeface="Allerta Stencil"/>
              </a:defRPr>
            </a:lvl1pPr>
            <a:lvl2pPr lvl="1" algn="ctr" rtl="0">
              <a:spcBef>
                <a:spcPts val="0"/>
              </a:spcBef>
              <a:spcAft>
                <a:spcPts val="0"/>
              </a:spcAft>
              <a:buClr>
                <a:srgbClr val="FF744B"/>
              </a:buClr>
              <a:buSzPts val="4800"/>
              <a:buFont typeface="Allerta Stencil"/>
              <a:buNone/>
              <a:defRPr sz="4800">
                <a:solidFill>
                  <a:srgbClr val="FF744B"/>
                </a:solidFill>
                <a:latin typeface="Allerta Stencil"/>
                <a:ea typeface="Allerta Stencil"/>
                <a:cs typeface="Allerta Stencil"/>
                <a:sym typeface="Allerta Stencil"/>
              </a:defRPr>
            </a:lvl2pPr>
            <a:lvl3pPr lvl="2" algn="ctr" rtl="0">
              <a:spcBef>
                <a:spcPts val="0"/>
              </a:spcBef>
              <a:spcAft>
                <a:spcPts val="0"/>
              </a:spcAft>
              <a:buClr>
                <a:srgbClr val="FF744B"/>
              </a:buClr>
              <a:buSzPts val="4800"/>
              <a:buFont typeface="Allerta Stencil"/>
              <a:buNone/>
              <a:defRPr sz="4800">
                <a:solidFill>
                  <a:srgbClr val="FF744B"/>
                </a:solidFill>
                <a:latin typeface="Allerta Stencil"/>
                <a:ea typeface="Allerta Stencil"/>
                <a:cs typeface="Allerta Stencil"/>
                <a:sym typeface="Allerta Stencil"/>
              </a:defRPr>
            </a:lvl3pPr>
            <a:lvl4pPr lvl="3" algn="ctr" rtl="0">
              <a:spcBef>
                <a:spcPts val="0"/>
              </a:spcBef>
              <a:spcAft>
                <a:spcPts val="0"/>
              </a:spcAft>
              <a:buClr>
                <a:srgbClr val="FF744B"/>
              </a:buClr>
              <a:buSzPts val="4800"/>
              <a:buFont typeface="Allerta Stencil"/>
              <a:buNone/>
              <a:defRPr sz="4800">
                <a:solidFill>
                  <a:srgbClr val="FF744B"/>
                </a:solidFill>
                <a:latin typeface="Allerta Stencil"/>
                <a:ea typeface="Allerta Stencil"/>
                <a:cs typeface="Allerta Stencil"/>
                <a:sym typeface="Allerta Stencil"/>
              </a:defRPr>
            </a:lvl4pPr>
            <a:lvl5pPr lvl="4" algn="ctr" rtl="0">
              <a:spcBef>
                <a:spcPts val="0"/>
              </a:spcBef>
              <a:spcAft>
                <a:spcPts val="0"/>
              </a:spcAft>
              <a:buClr>
                <a:srgbClr val="FF744B"/>
              </a:buClr>
              <a:buSzPts val="4800"/>
              <a:buFont typeface="Allerta Stencil"/>
              <a:buNone/>
              <a:defRPr sz="4800">
                <a:solidFill>
                  <a:srgbClr val="FF744B"/>
                </a:solidFill>
                <a:latin typeface="Allerta Stencil"/>
                <a:ea typeface="Allerta Stencil"/>
                <a:cs typeface="Allerta Stencil"/>
                <a:sym typeface="Allerta Stencil"/>
              </a:defRPr>
            </a:lvl5pPr>
            <a:lvl6pPr lvl="5" algn="ctr" rtl="0">
              <a:spcBef>
                <a:spcPts val="0"/>
              </a:spcBef>
              <a:spcAft>
                <a:spcPts val="0"/>
              </a:spcAft>
              <a:buClr>
                <a:srgbClr val="FF744B"/>
              </a:buClr>
              <a:buSzPts val="4800"/>
              <a:buFont typeface="Allerta Stencil"/>
              <a:buNone/>
              <a:defRPr sz="4800">
                <a:solidFill>
                  <a:srgbClr val="FF744B"/>
                </a:solidFill>
                <a:latin typeface="Allerta Stencil"/>
                <a:ea typeface="Allerta Stencil"/>
                <a:cs typeface="Allerta Stencil"/>
                <a:sym typeface="Allerta Stencil"/>
              </a:defRPr>
            </a:lvl6pPr>
            <a:lvl7pPr lvl="6" algn="ctr" rtl="0">
              <a:spcBef>
                <a:spcPts val="0"/>
              </a:spcBef>
              <a:spcAft>
                <a:spcPts val="0"/>
              </a:spcAft>
              <a:buClr>
                <a:srgbClr val="FF744B"/>
              </a:buClr>
              <a:buSzPts val="4800"/>
              <a:buFont typeface="Allerta Stencil"/>
              <a:buNone/>
              <a:defRPr sz="4800">
                <a:solidFill>
                  <a:srgbClr val="FF744B"/>
                </a:solidFill>
                <a:latin typeface="Allerta Stencil"/>
                <a:ea typeface="Allerta Stencil"/>
                <a:cs typeface="Allerta Stencil"/>
                <a:sym typeface="Allerta Stencil"/>
              </a:defRPr>
            </a:lvl7pPr>
            <a:lvl8pPr lvl="7" algn="ctr" rtl="0">
              <a:spcBef>
                <a:spcPts val="0"/>
              </a:spcBef>
              <a:spcAft>
                <a:spcPts val="0"/>
              </a:spcAft>
              <a:buClr>
                <a:srgbClr val="FF744B"/>
              </a:buClr>
              <a:buSzPts val="4800"/>
              <a:buFont typeface="Allerta Stencil"/>
              <a:buNone/>
              <a:defRPr sz="4800">
                <a:solidFill>
                  <a:srgbClr val="FF744B"/>
                </a:solidFill>
                <a:latin typeface="Allerta Stencil"/>
                <a:ea typeface="Allerta Stencil"/>
                <a:cs typeface="Allerta Stencil"/>
                <a:sym typeface="Allerta Stencil"/>
              </a:defRPr>
            </a:lvl8pPr>
            <a:lvl9pPr lvl="8" algn="ctr" rtl="0">
              <a:spcBef>
                <a:spcPts val="0"/>
              </a:spcBef>
              <a:spcAft>
                <a:spcPts val="0"/>
              </a:spcAft>
              <a:buClr>
                <a:srgbClr val="FF744B"/>
              </a:buClr>
              <a:buSzPts val="4800"/>
              <a:buFont typeface="Allerta Stencil"/>
              <a:buNone/>
              <a:defRPr sz="4800">
                <a:solidFill>
                  <a:srgbClr val="FF744B"/>
                </a:solidFill>
                <a:latin typeface="Allerta Stencil"/>
                <a:ea typeface="Allerta Stencil"/>
                <a:cs typeface="Allerta Stencil"/>
                <a:sym typeface="Allerta Stencil"/>
              </a:defRPr>
            </a:lvl9pPr>
          </a:lstStyle>
          <a:p>
            <a:r>
              <a:t>xx%</a:t>
            </a:r>
          </a:p>
        </p:txBody>
      </p:sp>
      <p:sp>
        <p:nvSpPr>
          <p:cNvPr id="357" name="Google Shape;357;p13"/>
          <p:cNvSpPr txBox="1">
            <a:spLocks noGrp="1"/>
          </p:cNvSpPr>
          <p:nvPr>
            <p:ph type="ctrTitle" idx="17"/>
          </p:nvPr>
        </p:nvSpPr>
        <p:spPr>
          <a:xfrm>
            <a:off x="5838228" y="3458899"/>
            <a:ext cx="2587800" cy="3207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rgbClr val="FF744B"/>
              </a:buClr>
              <a:buSzPts val="1200"/>
              <a:buFont typeface="Allerta Stencil"/>
              <a:buNone/>
              <a:defRPr sz="1800">
                <a:solidFill>
                  <a:srgbClr val="FF744B"/>
                </a:solidFill>
                <a:latin typeface="Allerta Stencil"/>
                <a:ea typeface="Allerta Stencil"/>
                <a:cs typeface="Allerta Stencil"/>
                <a:sym typeface="Allerta Stencil"/>
              </a:defRPr>
            </a:lvl1pPr>
            <a:lvl2pPr lvl="1" rtl="0">
              <a:spcBef>
                <a:spcPts val="0"/>
              </a:spcBef>
              <a:spcAft>
                <a:spcPts val="0"/>
              </a:spcAft>
              <a:buClr>
                <a:srgbClr val="FF744B"/>
              </a:buClr>
              <a:buSzPts val="1200"/>
              <a:buFont typeface="Allerta Stencil"/>
              <a:buNone/>
              <a:defRPr sz="1200">
                <a:solidFill>
                  <a:srgbClr val="FF744B"/>
                </a:solidFill>
                <a:latin typeface="Allerta Stencil"/>
                <a:ea typeface="Allerta Stencil"/>
                <a:cs typeface="Allerta Stencil"/>
                <a:sym typeface="Allerta Stencil"/>
              </a:defRPr>
            </a:lvl2pPr>
            <a:lvl3pPr lvl="2" rtl="0">
              <a:spcBef>
                <a:spcPts val="0"/>
              </a:spcBef>
              <a:spcAft>
                <a:spcPts val="0"/>
              </a:spcAft>
              <a:buClr>
                <a:srgbClr val="FF744B"/>
              </a:buClr>
              <a:buSzPts val="1200"/>
              <a:buFont typeface="Allerta Stencil"/>
              <a:buNone/>
              <a:defRPr sz="1200">
                <a:solidFill>
                  <a:srgbClr val="FF744B"/>
                </a:solidFill>
                <a:latin typeface="Allerta Stencil"/>
                <a:ea typeface="Allerta Stencil"/>
                <a:cs typeface="Allerta Stencil"/>
                <a:sym typeface="Allerta Stencil"/>
              </a:defRPr>
            </a:lvl3pPr>
            <a:lvl4pPr lvl="3" rtl="0">
              <a:spcBef>
                <a:spcPts val="0"/>
              </a:spcBef>
              <a:spcAft>
                <a:spcPts val="0"/>
              </a:spcAft>
              <a:buClr>
                <a:srgbClr val="FF744B"/>
              </a:buClr>
              <a:buSzPts val="1200"/>
              <a:buFont typeface="Allerta Stencil"/>
              <a:buNone/>
              <a:defRPr sz="1200">
                <a:solidFill>
                  <a:srgbClr val="FF744B"/>
                </a:solidFill>
                <a:latin typeface="Allerta Stencil"/>
                <a:ea typeface="Allerta Stencil"/>
                <a:cs typeface="Allerta Stencil"/>
                <a:sym typeface="Allerta Stencil"/>
              </a:defRPr>
            </a:lvl4pPr>
            <a:lvl5pPr lvl="4" rtl="0">
              <a:spcBef>
                <a:spcPts val="0"/>
              </a:spcBef>
              <a:spcAft>
                <a:spcPts val="0"/>
              </a:spcAft>
              <a:buClr>
                <a:srgbClr val="FF744B"/>
              </a:buClr>
              <a:buSzPts val="1200"/>
              <a:buFont typeface="Allerta Stencil"/>
              <a:buNone/>
              <a:defRPr sz="1200">
                <a:solidFill>
                  <a:srgbClr val="FF744B"/>
                </a:solidFill>
                <a:latin typeface="Allerta Stencil"/>
                <a:ea typeface="Allerta Stencil"/>
                <a:cs typeface="Allerta Stencil"/>
                <a:sym typeface="Allerta Stencil"/>
              </a:defRPr>
            </a:lvl5pPr>
            <a:lvl6pPr lvl="5" rtl="0">
              <a:spcBef>
                <a:spcPts val="0"/>
              </a:spcBef>
              <a:spcAft>
                <a:spcPts val="0"/>
              </a:spcAft>
              <a:buClr>
                <a:srgbClr val="FF744B"/>
              </a:buClr>
              <a:buSzPts val="1200"/>
              <a:buFont typeface="Allerta Stencil"/>
              <a:buNone/>
              <a:defRPr sz="1200">
                <a:solidFill>
                  <a:srgbClr val="FF744B"/>
                </a:solidFill>
                <a:latin typeface="Allerta Stencil"/>
                <a:ea typeface="Allerta Stencil"/>
                <a:cs typeface="Allerta Stencil"/>
                <a:sym typeface="Allerta Stencil"/>
              </a:defRPr>
            </a:lvl6pPr>
            <a:lvl7pPr lvl="6" rtl="0">
              <a:spcBef>
                <a:spcPts val="0"/>
              </a:spcBef>
              <a:spcAft>
                <a:spcPts val="0"/>
              </a:spcAft>
              <a:buClr>
                <a:srgbClr val="FF744B"/>
              </a:buClr>
              <a:buSzPts val="1200"/>
              <a:buFont typeface="Allerta Stencil"/>
              <a:buNone/>
              <a:defRPr sz="1200">
                <a:solidFill>
                  <a:srgbClr val="FF744B"/>
                </a:solidFill>
                <a:latin typeface="Allerta Stencil"/>
                <a:ea typeface="Allerta Stencil"/>
                <a:cs typeface="Allerta Stencil"/>
                <a:sym typeface="Allerta Stencil"/>
              </a:defRPr>
            </a:lvl7pPr>
            <a:lvl8pPr lvl="7" rtl="0">
              <a:spcBef>
                <a:spcPts val="0"/>
              </a:spcBef>
              <a:spcAft>
                <a:spcPts val="0"/>
              </a:spcAft>
              <a:buClr>
                <a:srgbClr val="FF744B"/>
              </a:buClr>
              <a:buSzPts val="1200"/>
              <a:buFont typeface="Allerta Stencil"/>
              <a:buNone/>
              <a:defRPr sz="1200">
                <a:solidFill>
                  <a:srgbClr val="FF744B"/>
                </a:solidFill>
                <a:latin typeface="Allerta Stencil"/>
                <a:ea typeface="Allerta Stencil"/>
                <a:cs typeface="Allerta Stencil"/>
                <a:sym typeface="Allerta Stencil"/>
              </a:defRPr>
            </a:lvl8pPr>
            <a:lvl9pPr lvl="8" rtl="0">
              <a:spcBef>
                <a:spcPts val="0"/>
              </a:spcBef>
              <a:spcAft>
                <a:spcPts val="0"/>
              </a:spcAft>
              <a:buClr>
                <a:srgbClr val="FF744B"/>
              </a:buClr>
              <a:buSzPts val="1200"/>
              <a:buFont typeface="Allerta Stencil"/>
              <a:buNone/>
              <a:defRPr sz="1200">
                <a:solidFill>
                  <a:srgbClr val="FF744B"/>
                </a:solidFill>
                <a:latin typeface="Allerta Stencil"/>
                <a:ea typeface="Allerta Stencil"/>
                <a:cs typeface="Allerta Stencil"/>
                <a:sym typeface="Allerta Stencil"/>
              </a:defRPr>
            </a:lvl9pPr>
          </a:lstStyle>
          <a:p>
            <a:endParaRPr/>
          </a:p>
        </p:txBody>
      </p:sp>
      <p:sp>
        <p:nvSpPr>
          <p:cNvPr id="358" name="Google Shape;358;p13"/>
          <p:cNvSpPr txBox="1">
            <a:spLocks noGrp="1"/>
          </p:cNvSpPr>
          <p:nvPr>
            <p:ph type="subTitle" idx="18"/>
          </p:nvPr>
        </p:nvSpPr>
        <p:spPr>
          <a:xfrm>
            <a:off x="6016578" y="3663240"/>
            <a:ext cx="2231100" cy="707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rgbClr val="19348E"/>
              </a:buClr>
              <a:buSzPts val="1800"/>
              <a:buFont typeface="Open Sans"/>
              <a:buNone/>
              <a:defRPr sz="1400">
                <a:solidFill>
                  <a:srgbClr val="19348E"/>
                </a:solidFill>
                <a:latin typeface="Open Sans"/>
                <a:ea typeface="Open Sans"/>
                <a:cs typeface="Open Sans"/>
                <a:sym typeface="Open Sans"/>
              </a:defRPr>
            </a:lvl1pPr>
            <a:lvl2pPr lvl="1"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2pPr>
            <a:lvl3pPr lvl="2"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3pPr>
            <a:lvl4pPr lvl="3"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4pPr>
            <a:lvl5pPr lvl="4"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5pPr>
            <a:lvl6pPr lvl="5"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6pPr>
            <a:lvl7pPr lvl="6"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7pPr>
            <a:lvl8pPr lvl="7"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8pPr>
            <a:lvl9pPr lvl="8"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9pPr>
          </a:lstStyle>
          <a:p>
            <a:endParaRPr/>
          </a:p>
        </p:txBody>
      </p:sp>
      <p:sp>
        <p:nvSpPr>
          <p:cNvPr id="359" name="Google Shape;359;p13"/>
          <p:cNvSpPr txBox="1">
            <a:spLocks noGrp="1"/>
          </p:cNvSpPr>
          <p:nvPr>
            <p:ph type="ctrTitle" idx="19"/>
          </p:nvPr>
        </p:nvSpPr>
        <p:spPr>
          <a:xfrm>
            <a:off x="5838003" y="1531194"/>
            <a:ext cx="2587800" cy="3207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rgbClr val="E0C53B"/>
              </a:buClr>
              <a:buSzPts val="1200"/>
              <a:buFont typeface="Allerta Stencil"/>
              <a:buNone/>
              <a:defRPr sz="1800">
                <a:solidFill>
                  <a:srgbClr val="E0C53B"/>
                </a:solidFill>
                <a:latin typeface="Allerta Stencil"/>
                <a:ea typeface="Allerta Stencil"/>
                <a:cs typeface="Allerta Stencil"/>
                <a:sym typeface="Allerta Stencil"/>
              </a:defRPr>
            </a:lvl1pPr>
            <a:lvl2pPr lvl="1" rtl="0">
              <a:spcBef>
                <a:spcPts val="0"/>
              </a:spcBef>
              <a:spcAft>
                <a:spcPts val="0"/>
              </a:spcAft>
              <a:buClr>
                <a:srgbClr val="FF744B"/>
              </a:buClr>
              <a:buSzPts val="1200"/>
              <a:buFont typeface="Allerta Stencil"/>
              <a:buNone/>
              <a:defRPr sz="1200">
                <a:solidFill>
                  <a:srgbClr val="FF744B"/>
                </a:solidFill>
                <a:latin typeface="Allerta Stencil"/>
                <a:ea typeface="Allerta Stencil"/>
                <a:cs typeface="Allerta Stencil"/>
                <a:sym typeface="Allerta Stencil"/>
              </a:defRPr>
            </a:lvl2pPr>
            <a:lvl3pPr lvl="2" rtl="0">
              <a:spcBef>
                <a:spcPts val="0"/>
              </a:spcBef>
              <a:spcAft>
                <a:spcPts val="0"/>
              </a:spcAft>
              <a:buClr>
                <a:srgbClr val="FF744B"/>
              </a:buClr>
              <a:buSzPts val="1200"/>
              <a:buFont typeface="Allerta Stencil"/>
              <a:buNone/>
              <a:defRPr sz="1200">
                <a:solidFill>
                  <a:srgbClr val="FF744B"/>
                </a:solidFill>
                <a:latin typeface="Allerta Stencil"/>
                <a:ea typeface="Allerta Stencil"/>
                <a:cs typeface="Allerta Stencil"/>
                <a:sym typeface="Allerta Stencil"/>
              </a:defRPr>
            </a:lvl3pPr>
            <a:lvl4pPr lvl="3" rtl="0">
              <a:spcBef>
                <a:spcPts val="0"/>
              </a:spcBef>
              <a:spcAft>
                <a:spcPts val="0"/>
              </a:spcAft>
              <a:buClr>
                <a:srgbClr val="FF744B"/>
              </a:buClr>
              <a:buSzPts val="1200"/>
              <a:buFont typeface="Allerta Stencil"/>
              <a:buNone/>
              <a:defRPr sz="1200">
                <a:solidFill>
                  <a:srgbClr val="FF744B"/>
                </a:solidFill>
                <a:latin typeface="Allerta Stencil"/>
                <a:ea typeface="Allerta Stencil"/>
                <a:cs typeface="Allerta Stencil"/>
                <a:sym typeface="Allerta Stencil"/>
              </a:defRPr>
            </a:lvl4pPr>
            <a:lvl5pPr lvl="4" rtl="0">
              <a:spcBef>
                <a:spcPts val="0"/>
              </a:spcBef>
              <a:spcAft>
                <a:spcPts val="0"/>
              </a:spcAft>
              <a:buClr>
                <a:srgbClr val="FF744B"/>
              </a:buClr>
              <a:buSzPts val="1200"/>
              <a:buFont typeface="Allerta Stencil"/>
              <a:buNone/>
              <a:defRPr sz="1200">
                <a:solidFill>
                  <a:srgbClr val="FF744B"/>
                </a:solidFill>
                <a:latin typeface="Allerta Stencil"/>
                <a:ea typeface="Allerta Stencil"/>
                <a:cs typeface="Allerta Stencil"/>
                <a:sym typeface="Allerta Stencil"/>
              </a:defRPr>
            </a:lvl5pPr>
            <a:lvl6pPr lvl="5" rtl="0">
              <a:spcBef>
                <a:spcPts val="0"/>
              </a:spcBef>
              <a:spcAft>
                <a:spcPts val="0"/>
              </a:spcAft>
              <a:buClr>
                <a:srgbClr val="FF744B"/>
              </a:buClr>
              <a:buSzPts val="1200"/>
              <a:buFont typeface="Allerta Stencil"/>
              <a:buNone/>
              <a:defRPr sz="1200">
                <a:solidFill>
                  <a:srgbClr val="FF744B"/>
                </a:solidFill>
                <a:latin typeface="Allerta Stencil"/>
                <a:ea typeface="Allerta Stencil"/>
                <a:cs typeface="Allerta Stencil"/>
                <a:sym typeface="Allerta Stencil"/>
              </a:defRPr>
            </a:lvl6pPr>
            <a:lvl7pPr lvl="6" rtl="0">
              <a:spcBef>
                <a:spcPts val="0"/>
              </a:spcBef>
              <a:spcAft>
                <a:spcPts val="0"/>
              </a:spcAft>
              <a:buClr>
                <a:srgbClr val="FF744B"/>
              </a:buClr>
              <a:buSzPts val="1200"/>
              <a:buFont typeface="Allerta Stencil"/>
              <a:buNone/>
              <a:defRPr sz="1200">
                <a:solidFill>
                  <a:srgbClr val="FF744B"/>
                </a:solidFill>
                <a:latin typeface="Allerta Stencil"/>
                <a:ea typeface="Allerta Stencil"/>
                <a:cs typeface="Allerta Stencil"/>
                <a:sym typeface="Allerta Stencil"/>
              </a:defRPr>
            </a:lvl7pPr>
            <a:lvl8pPr lvl="7" rtl="0">
              <a:spcBef>
                <a:spcPts val="0"/>
              </a:spcBef>
              <a:spcAft>
                <a:spcPts val="0"/>
              </a:spcAft>
              <a:buClr>
                <a:srgbClr val="FF744B"/>
              </a:buClr>
              <a:buSzPts val="1200"/>
              <a:buFont typeface="Allerta Stencil"/>
              <a:buNone/>
              <a:defRPr sz="1200">
                <a:solidFill>
                  <a:srgbClr val="FF744B"/>
                </a:solidFill>
                <a:latin typeface="Allerta Stencil"/>
                <a:ea typeface="Allerta Stencil"/>
                <a:cs typeface="Allerta Stencil"/>
                <a:sym typeface="Allerta Stencil"/>
              </a:defRPr>
            </a:lvl8pPr>
            <a:lvl9pPr lvl="8" rtl="0">
              <a:spcBef>
                <a:spcPts val="0"/>
              </a:spcBef>
              <a:spcAft>
                <a:spcPts val="0"/>
              </a:spcAft>
              <a:buClr>
                <a:srgbClr val="FF744B"/>
              </a:buClr>
              <a:buSzPts val="1200"/>
              <a:buFont typeface="Allerta Stencil"/>
              <a:buNone/>
              <a:defRPr sz="1200">
                <a:solidFill>
                  <a:srgbClr val="FF744B"/>
                </a:solidFill>
                <a:latin typeface="Allerta Stencil"/>
                <a:ea typeface="Allerta Stencil"/>
                <a:cs typeface="Allerta Stencil"/>
                <a:sym typeface="Allerta Stencil"/>
              </a:defRPr>
            </a:lvl9pPr>
          </a:lstStyle>
          <a:p>
            <a:endParaRPr/>
          </a:p>
        </p:txBody>
      </p:sp>
      <p:sp>
        <p:nvSpPr>
          <p:cNvPr id="360" name="Google Shape;360;p13"/>
          <p:cNvSpPr txBox="1">
            <a:spLocks noGrp="1"/>
          </p:cNvSpPr>
          <p:nvPr>
            <p:ph type="subTitle" idx="20"/>
          </p:nvPr>
        </p:nvSpPr>
        <p:spPr>
          <a:xfrm>
            <a:off x="6017403" y="1735539"/>
            <a:ext cx="2231100" cy="707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rgbClr val="19348E"/>
              </a:buClr>
              <a:buSzPts val="1800"/>
              <a:buFont typeface="Open Sans"/>
              <a:buNone/>
              <a:defRPr sz="1400">
                <a:solidFill>
                  <a:srgbClr val="19348E"/>
                </a:solidFill>
                <a:latin typeface="Open Sans"/>
                <a:ea typeface="Open Sans"/>
                <a:cs typeface="Open Sans"/>
                <a:sym typeface="Open Sans"/>
              </a:defRPr>
            </a:lvl1pPr>
            <a:lvl2pPr lvl="1"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2pPr>
            <a:lvl3pPr lvl="2"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3pPr>
            <a:lvl4pPr lvl="3"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4pPr>
            <a:lvl5pPr lvl="4"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5pPr>
            <a:lvl6pPr lvl="5"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6pPr>
            <a:lvl7pPr lvl="6"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7pPr>
            <a:lvl8pPr lvl="7"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8pPr>
            <a:lvl9pPr lvl="8" rtl="0">
              <a:lnSpc>
                <a:spcPct val="100000"/>
              </a:lnSpc>
              <a:spcBef>
                <a:spcPts val="0"/>
              </a:spcBef>
              <a:spcAft>
                <a:spcPts val="0"/>
              </a:spcAft>
              <a:buClr>
                <a:srgbClr val="19348E"/>
              </a:buClr>
              <a:buSzPts val="1400"/>
              <a:buFont typeface="Open Sans"/>
              <a:buNone/>
              <a:defRPr>
                <a:solidFill>
                  <a:srgbClr val="19348E"/>
                </a:solidFill>
                <a:latin typeface="Open Sans"/>
                <a:ea typeface="Open Sans"/>
                <a:cs typeface="Open Sans"/>
                <a:sym typeface="Open Sans"/>
              </a:defRPr>
            </a:lvl9pPr>
          </a:lstStyle>
          <a:p>
            <a:endParaRPr/>
          </a:p>
        </p:txBody>
      </p:sp>
      <p:grpSp>
        <p:nvGrpSpPr>
          <p:cNvPr id="361" name="Google Shape;361;p13"/>
          <p:cNvGrpSpPr/>
          <p:nvPr/>
        </p:nvGrpSpPr>
        <p:grpSpPr>
          <a:xfrm>
            <a:off x="-72757" y="4030224"/>
            <a:ext cx="1762938" cy="1705629"/>
            <a:chOff x="-72757" y="4030224"/>
            <a:chExt cx="1762938" cy="1705629"/>
          </a:xfrm>
        </p:grpSpPr>
        <p:grpSp>
          <p:nvGrpSpPr>
            <p:cNvPr id="362" name="Google Shape;362;p13"/>
            <p:cNvGrpSpPr/>
            <p:nvPr/>
          </p:nvGrpSpPr>
          <p:grpSpPr>
            <a:xfrm>
              <a:off x="-72757" y="4030224"/>
              <a:ext cx="1272868" cy="1705629"/>
              <a:chOff x="4413550" y="4306805"/>
              <a:chExt cx="977400" cy="1309705"/>
            </a:xfrm>
          </p:grpSpPr>
          <p:sp>
            <p:nvSpPr>
              <p:cNvPr id="363" name="Google Shape;363;p13"/>
              <p:cNvSpPr/>
              <p:nvPr/>
            </p:nvSpPr>
            <p:spPr>
              <a:xfrm>
                <a:off x="4413550" y="4639911"/>
                <a:ext cx="977400" cy="976600"/>
              </a:xfrm>
              <a:custGeom>
                <a:avLst/>
                <a:gdLst/>
                <a:ahLst/>
                <a:cxnLst/>
                <a:rect l="l" t="t" r="r" b="b"/>
                <a:pathLst>
                  <a:path w="39096" h="39064" extrusionOk="0">
                    <a:moveTo>
                      <a:pt x="19532" y="1"/>
                    </a:moveTo>
                    <a:cubicBezTo>
                      <a:pt x="8745" y="1"/>
                      <a:pt x="1" y="8745"/>
                      <a:pt x="1" y="19532"/>
                    </a:cubicBezTo>
                    <a:cubicBezTo>
                      <a:pt x="1" y="30319"/>
                      <a:pt x="8745" y="39064"/>
                      <a:pt x="19532" y="39064"/>
                    </a:cubicBezTo>
                    <a:cubicBezTo>
                      <a:pt x="30351" y="39064"/>
                      <a:pt x="39096" y="30319"/>
                      <a:pt x="39096" y="19532"/>
                    </a:cubicBezTo>
                    <a:cubicBezTo>
                      <a:pt x="39096" y="8745"/>
                      <a:pt x="30351" y="1"/>
                      <a:pt x="19532" y="1"/>
                    </a:cubicBezTo>
                    <a:close/>
                  </a:path>
                </a:pathLst>
              </a:custGeom>
              <a:solidFill>
                <a:srgbClr val="E0C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3"/>
              <p:cNvSpPr/>
              <p:nvPr/>
            </p:nvSpPr>
            <p:spPr>
              <a:xfrm>
                <a:off x="4572869" y="4306805"/>
                <a:ext cx="93375" cy="976633"/>
              </a:xfrm>
              <a:custGeom>
                <a:avLst/>
                <a:gdLst/>
                <a:ahLst/>
                <a:cxnLst/>
                <a:rect l="l" t="t" r="r" b="b"/>
                <a:pathLst>
                  <a:path w="3735" h="27447" extrusionOk="0">
                    <a:moveTo>
                      <a:pt x="0" y="0"/>
                    </a:moveTo>
                    <a:lnTo>
                      <a:pt x="0" y="27447"/>
                    </a:lnTo>
                    <a:lnTo>
                      <a:pt x="3734" y="27447"/>
                    </a:lnTo>
                    <a:lnTo>
                      <a:pt x="3734" y="0"/>
                    </a:lnTo>
                    <a:close/>
                  </a:path>
                </a:pathLst>
              </a:custGeom>
              <a:solidFill>
                <a:srgbClr val="1FA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3"/>
              <p:cNvSpPr/>
              <p:nvPr/>
            </p:nvSpPr>
            <p:spPr>
              <a:xfrm>
                <a:off x="4781099" y="4306805"/>
                <a:ext cx="94175" cy="976633"/>
              </a:xfrm>
              <a:custGeom>
                <a:avLst/>
                <a:gdLst/>
                <a:ahLst/>
                <a:cxnLst/>
                <a:rect l="l" t="t" r="r" b="b"/>
                <a:pathLst>
                  <a:path w="3767" h="27447" extrusionOk="0">
                    <a:moveTo>
                      <a:pt x="1" y="0"/>
                    </a:moveTo>
                    <a:lnTo>
                      <a:pt x="1" y="27447"/>
                    </a:lnTo>
                    <a:lnTo>
                      <a:pt x="3767" y="27447"/>
                    </a:lnTo>
                    <a:lnTo>
                      <a:pt x="3767" y="0"/>
                    </a:lnTo>
                    <a:close/>
                  </a:path>
                </a:pathLst>
              </a:custGeom>
              <a:solidFill>
                <a:srgbClr val="1FA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6" name="Google Shape;366;p13"/>
            <p:cNvGrpSpPr/>
            <p:nvPr/>
          </p:nvGrpSpPr>
          <p:grpSpPr>
            <a:xfrm>
              <a:off x="1048808" y="4699295"/>
              <a:ext cx="641374" cy="417696"/>
              <a:chOff x="5201720" y="3979318"/>
              <a:chExt cx="752080" cy="489793"/>
            </a:xfrm>
          </p:grpSpPr>
          <p:sp>
            <p:nvSpPr>
              <p:cNvPr id="367" name="Google Shape;367;p13"/>
              <p:cNvSpPr/>
              <p:nvPr/>
            </p:nvSpPr>
            <p:spPr>
              <a:xfrm>
                <a:off x="5201720" y="3979318"/>
                <a:ext cx="43280" cy="41927"/>
              </a:xfrm>
              <a:custGeom>
                <a:avLst/>
                <a:gdLst/>
                <a:ahLst/>
                <a:cxnLst/>
                <a:rect l="l" t="t" r="r" b="b"/>
                <a:pathLst>
                  <a:path w="990" h="959" extrusionOk="0">
                    <a:moveTo>
                      <a:pt x="511" y="1"/>
                    </a:moveTo>
                    <a:cubicBezTo>
                      <a:pt x="224" y="1"/>
                      <a:pt x="1" y="192"/>
                      <a:pt x="1" y="479"/>
                    </a:cubicBezTo>
                    <a:cubicBezTo>
                      <a:pt x="1" y="735"/>
                      <a:pt x="224" y="958"/>
                      <a:pt x="511" y="958"/>
                    </a:cubicBezTo>
                    <a:cubicBezTo>
                      <a:pt x="767" y="958"/>
                      <a:pt x="990" y="735"/>
                      <a:pt x="990" y="479"/>
                    </a:cubicBezTo>
                    <a:cubicBezTo>
                      <a:pt x="990" y="192"/>
                      <a:pt x="767"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3"/>
              <p:cNvSpPr/>
              <p:nvPr/>
            </p:nvSpPr>
            <p:spPr>
              <a:xfrm>
                <a:off x="5438934" y="3979318"/>
                <a:ext cx="41881" cy="41927"/>
              </a:xfrm>
              <a:custGeom>
                <a:avLst/>
                <a:gdLst/>
                <a:ahLst/>
                <a:cxnLst/>
                <a:rect l="l" t="t" r="r" b="b"/>
                <a:pathLst>
                  <a:path w="958" h="959" extrusionOk="0">
                    <a:moveTo>
                      <a:pt x="479" y="1"/>
                    </a:moveTo>
                    <a:cubicBezTo>
                      <a:pt x="223" y="1"/>
                      <a:pt x="0" y="192"/>
                      <a:pt x="0" y="479"/>
                    </a:cubicBezTo>
                    <a:cubicBezTo>
                      <a:pt x="0" y="735"/>
                      <a:pt x="223" y="958"/>
                      <a:pt x="479" y="958"/>
                    </a:cubicBezTo>
                    <a:cubicBezTo>
                      <a:pt x="766" y="958"/>
                      <a:pt x="957" y="735"/>
                      <a:pt x="957" y="479"/>
                    </a:cubicBezTo>
                    <a:cubicBezTo>
                      <a:pt x="957" y="192"/>
                      <a:pt x="766"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3"/>
              <p:cNvSpPr/>
              <p:nvPr/>
            </p:nvSpPr>
            <p:spPr>
              <a:xfrm>
                <a:off x="5674705" y="3979318"/>
                <a:ext cx="43280" cy="41927"/>
              </a:xfrm>
              <a:custGeom>
                <a:avLst/>
                <a:gdLst/>
                <a:ahLst/>
                <a:cxnLst/>
                <a:rect l="l" t="t" r="r" b="b"/>
                <a:pathLst>
                  <a:path w="990" h="959" extrusionOk="0">
                    <a:moveTo>
                      <a:pt x="511" y="1"/>
                    </a:moveTo>
                    <a:cubicBezTo>
                      <a:pt x="224" y="1"/>
                      <a:pt x="1" y="192"/>
                      <a:pt x="1" y="479"/>
                    </a:cubicBezTo>
                    <a:cubicBezTo>
                      <a:pt x="1" y="735"/>
                      <a:pt x="224" y="958"/>
                      <a:pt x="511" y="958"/>
                    </a:cubicBezTo>
                    <a:cubicBezTo>
                      <a:pt x="766" y="958"/>
                      <a:pt x="990" y="735"/>
                      <a:pt x="990" y="479"/>
                    </a:cubicBezTo>
                    <a:cubicBezTo>
                      <a:pt x="990" y="192"/>
                      <a:pt x="766"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3"/>
              <p:cNvSpPr/>
              <p:nvPr/>
            </p:nvSpPr>
            <p:spPr>
              <a:xfrm>
                <a:off x="5911875" y="3979318"/>
                <a:ext cx="41925" cy="41927"/>
              </a:xfrm>
              <a:custGeom>
                <a:avLst/>
                <a:gdLst/>
                <a:ahLst/>
                <a:cxnLst/>
                <a:rect l="l" t="t" r="r" b="b"/>
                <a:pathLst>
                  <a:path w="959" h="959" extrusionOk="0">
                    <a:moveTo>
                      <a:pt x="480" y="1"/>
                    </a:moveTo>
                    <a:cubicBezTo>
                      <a:pt x="224" y="1"/>
                      <a:pt x="1" y="192"/>
                      <a:pt x="1" y="479"/>
                    </a:cubicBezTo>
                    <a:cubicBezTo>
                      <a:pt x="1" y="735"/>
                      <a:pt x="224" y="958"/>
                      <a:pt x="480" y="958"/>
                    </a:cubicBezTo>
                    <a:cubicBezTo>
                      <a:pt x="735" y="958"/>
                      <a:pt x="958" y="735"/>
                      <a:pt x="958" y="479"/>
                    </a:cubicBezTo>
                    <a:cubicBezTo>
                      <a:pt x="958" y="192"/>
                      <a:pt x="735" y="1"/>
                      <a:pt x="480"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3"/>
              <p:cNvSpPr/>
              <p:nvPr/>
            </p:nvSpPr>
            <p:spPr>
              <a:xfrm>
                <a:off x="5201720" y="4127222"/>
                <a:ext cx="43280" cy="43283"/>
              </a:xfrm>
              <a:custGeom>
                <a:avLst/>
                <a:gdLst/>
                <a:ahLst/>
                <a:cxnLst/>
                <a:rect l="l" t="t" r="r" b="b"/>
                <a:pathLst>
                  <a:path w="990" h="990" extrusionOk="0">
                    <a:moveTo>
                      <a:pt x="511" y="1"/>
                    </a:moveTo>
                    <a:cubicBezTo>
                      <a:pt x="224" y="1"/>
                      <a:pt x="1" y="224"/>
                      <a:pt x="1" y="511"/>
                    </a:cubicBezTo>
                    <a:cubicBezTo>
                      <a:pt x="1" y="767"/>
                      <a:pt x="224" y="990"/>
                      <a:pt x="511" y="990"/>
                    </a:cubicBezTo>
                    <a:cubicBezTo>
                      <a:pt x="767" y="990"/>
                      <a:pt x="990" y="767"/>
                      <a:pt x="990" y="511"/>
                    </a:cubicBezTo>
                    <a:cubicBezTo>
                      <a:pt x="990" y="224"/>
                      <a:pt x="767"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3"/>
              <p:cNvSpPr/>
              <p:nvPr/>
            </p:nvSpPr>
            <p:spPr>
              <a:xfrm>
                <a:off x="5438934" y="4127222"/>
                <a:ext cx="41881" cy="43283"/>
              </a:xfrm>
              <a:custGeom>
                <a:avLst/>
                <a:gdLst/>
                <a:ahLst/>
                <a:cxnLst/>
                <a:rect l="l" t="t" r="r" b="b"/>
                <a:pathLst>
                  <a:path w="958" h="990" extrusionOk="0">
                    <a:moveTo>
                      <a:pt x="479" y="1"/>
                    </a:moveTo>
                    <a:cubicBezTo>
                      <a:pt x="223" y="1"/>
                      <a:pt x="0" y="224"/>
                      <a:pt x="0" y="511"/>
                    </a:cubicBezTo>
                    <a:cubicBezTo>
                      <a:pt x="0" y="767"/>
                      <a:pt x="223" y="990"/>
                      <a:pt x="479" y="990"/>
                    </a:cubicBezTo>
                    <a:cubicBezTo>
                      <a:pt x="766" y="990"/>
                      <a:pt x="957" y="767"/>
                      <a:pt x="957" y="511"/>
                    </a:cubicBezTo>
                    <a:cubicBezTo>
                      <a:pt x="957" y="224"/>
                      <a:pt x="766"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3"/>
              <p:cNvSpPr/>
              <p:nvPr/>
            </p:nvSpPr>
            <p:spPr>
              <a:xfrm>
                <a:off x="5674705" y="4127222"/>
                <a:ext cx="43280" cy="43283"/>
              </a:xfrm>
              <a:custGeom>
                <a:avLst/>
                <a:gdLst/>
                <a:ahLst/>
                <a:cxnLst/>
                <a:rect l="l" t="t" r="r" b="b"/>
                <a:pathLst>
                  <a:path w="990" h="990" extrusionOk="0">
                    <a:moveTo>
                      <a:pt x="511" y="1"/>
                    </a:moveTo>
                    <a:cubicBezTo>
                      <a:pt x="224" y="1"/>
                      <a:pt x="1" y="224"/>
                      <a:pt x="1" y="511"/>
                    </a:cubicBezTo>
                    <a:cubicBezTo>
                      <a:pt x="1" y="767"/>
                      <a:pt x="224" y="990"/>
                      <a:pt x="511" y="990"/>
                    </a:cubicBezTo>
                    <a:cubicBezTo>
                      <a:pt x="766" y="990"/>
                      <a:pt x="990" y="767"/>
                      <a:pt x="990" y="511"/>
                    </a:cubicBezTo>
                    <a:cubicBezTo>
                      <a:pt x="990" y="224"/>
                      <a:pt x="766"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3"/>
              <p:cNvSpPr/>
              <p:nvPr/>
            </p:nvSpPr>
            <p:spPr>
              <a:xfrm>
                <a:off x="5911875" y="4127222"/>
                <a:ext cx="41925" cy="43283"/>
              </a:xfrm>
              <a:custGeom>
                <a:avLst/>
                <a:gdLst/>
                <a:ahLst/>
                <a:cxnLst/>
                <a:rect l="l" t="t" r="r" b="b"/>
                <a:pathLst>
                  <a:path w="959" h="990" extrusionOk="0">
                    <a:moveTo>
                      <a:pt x="480" y="1"/>
                    </a:moveTo>
                    <a:cubicBezTo>
                      <a:pt x="224" y="1"/>
                      <a:pt x="1" y="224"/>
                      <a:pt x="1" y="511"/>
                    </a:cubicBezTo>
                    <a:cubicBezTo>
                      <a:pt x="1" y="767"/>
                      <a:pt x="224" y="990"/>
                      <a:pt x="480" y="990"/>
                    </a:cubicBezTo>
                    <a:cubicBezTo>
                      <a:pt x="735" y="990"/>
                      <a:pt x="958" y="767"/>
                      <a:pt x="958" y="511"/>
                    </a:cubicBezTo>
                    <a:cubicBezTo>
                      <a:pt x="958" y="224"/>
                      <a:pt x="735" y="1"/>
                      <a:pt x="480"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3"/>
              <p:cNvSpPr/>
              <p:nvPr/>
            </p:nvSpPr>
            <p:spPr>
              <a:xfrm>
                <a:off x="5201720" y="4276525"/>
                <a:ext cx="43280" cy="43283"/>
              </a:xfrm>
              <a:custGeom>
                <a:avLst/>
                <a:gdLst/>
                <a:ahLst/>
                <a:cxnLst/>
                <a:rect l="l" t="t" r="r" b="b"/>
                <a:pathLst>
                  <a:path w="990" h="990" extrusionOk="0">
                    <a:moveTo>
                      <a:pt x="511" y="0"/>
                    </a:moveTo>
                    <a:cubicBezTo>
                      <a:pt x="224" y="0"/>
                      <a:pt x="1" y="224"/>
                      <a:pt x="1" y="511"/>
                    </a:cubicBezTo>
                    <a:cubicBezTo>
                      <a:pt x="1" y="766"/>
                      <a:pt x="224" y="990"/>
                      <a:pt x="511" y="990"/>
                    </a:cubicBezTo>
                    <a:cubicBezTo>
                      <a:pt x="767" y="990"/>
                      <a:pt x="990" y="766"/>
                      <a:pt x="990" y="511"/>
                    </a:cubicBezTo>
                    <a:cubicBezTo>
                      <a:pt x="990" y="224"/>
                      <a:pt x="767"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3"/>
              <p:cNvSpPr/>
              <p:nvPr/>
            </p:nvSpPr>
            <p:spPr>
              <a:xfrm>
                <a:off x="5438934" y="4276525"/>
                <a:ext cx="41881" cy="43283"/>
              </a:xfrm>
              <a:custGeom>
                <a:avLst/>
                <a:gdLst/>
                <a:ahLst/>
                <a:cxnLst/>
                <a:rect l="l" t="t" r="r" b="b"/>
                <a:pathLst>
                  <a:path w="958" h="990" extrusionOk="0">
                    <a:moveTo>
                      <a:pt x="479" y="0"/>
                    </a:moveTo>
                    <a:cubicBezTo>
                      <a:pt x="223" y="0"/>
                      <a:pt x="0" y="224"/>
                      <a:pt x="0" y="511"/>
                    </a:cubicBezTo>
                    <a:cubicBezTo>
                      <a:pt x="0" y="766"/>
                      <a:pt x="223" y="990"/>
                      <a:pt x="479" y="990"/>
                    </a:cubicBezTo>
                    <a:cubicBezTo>
                      <a:pt x="766" y="990"/>
                      <a:pt x="957" y="766"/>
                      <a:pt x="957" y="511"/>
                    </a:cubicBezTo>
                    <a:cubicBezTo>
                      <a:pt x="957" y="224"/>
                      <a:pt x="766"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3"/>
              <p:cNvSpPr/>
              <p:nvPr/>
            </p:nvSpPr>
            <p:spPr>
              <a:xfrm>
                <a:off x="5674705" y="4276525"/>
                <a:ext cx="43280" cy="43283"/>
              </a:xfrm>
              <a:custGeom>
                <a:avLst/>
                <a:gdLst/>
                <a:ahLst/>
                <a:cxnLst/>
                <a:rect l="l" t="t" r="r" b="b"/>
                <a:pathLst>
                  <a:path w="990" h="990" extrusionOk="0">
                    <a:moveTo>
                      <a:pt x="511" y="0"/>
                    </a:moveTo>
                    <a:cubicBezTo>
                      <a:pt x="224" y="0"/>
                      <a:pt x="1" y="224"/>
                      <a:pt x="1" y="511"/>
                    </a:cubicBezTo>
                    <a:cubicBezTo>
                      <a:pt x="1" y="766"/>
                      <a:pt x="224" y="990"/>
                      <a:pt x="511" y="990"/>
                    </a:cubicBezTo>
                    <a:cubicBezTo>
                      <a:pt x="766" y="990"/>
                      <a:pt x="990" y="766"/>
                      <a:pt x="990" y="511"/>
                    </a:cubicBezTo>
                    <a:cubicBezTo>
                      <a:pt x="990" y="224"/>
                      <a:pt x="766"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3"/>
              <p:cNvSpPr/>
              <p:nvPr/>
            </p:nvSpPr>
            <p:spPr>
              <a:xfrm>
                <a:off x="5911875" y="4276525"/>
                <a:ext cx="41925" cy="43283"/>
              </a:xfrm>
              <a:custGeom>
                <a:avLst/>
                <a:gdLst/>
                <a:ahLst/>
                <a:cxnLst/>
                <a:rect l="l" t="t" r="r" b="b"/>
                <a:pathLst>
                  <a:path w="959" h="990" extrusionOk="0">
                    <a:moveTo>
                      <a:pt x="480" y="0"/>
                    </a:moveTo>
                    <a:cubicBezTo>
                      <a:pt x="224" y="0"/>
                      <a:pt x="1" y="224"/>
                      <a:pt x="1" y="511"/>
                    </a:cubicBezTo>
                    <a:cubicBezTo>
                      <a:pt x="1" y="766"/>
                      <a:pt x="224" y="990"/>
                      <a:pt x="480" y="990"/>
                    </a:cubicBezTo>
                    <a:cubicBezTo>
                      <a:pt x="735" y="990"/>
                      <a:pt x="958" y="766"/>
                      <a:pt x="958" y="511"/>
                    </a:cubicBezTo>
                    <a:cubicBezTo>
                      <a:pt x="958" y="224"/>
                      <a:pt x="735" y="0"/>
                      <a:pt x="480"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3"/>
              <p:cNvSpPr/>
              <p:nvPr/>
            </p:nvSpPr>
            <p:spPr>
              <a:xfrm>
                <a:off x="5201720" y="4425828"/>
                <a:ext cx="43280" cy="43283"/>
              </a:xfrm>
              <a:custGeom>
                <a:avLst/>
                <a:gdLst/>
                <a:ahLst/>
                <a:cxnLst/>
                <a:rect l="l" t="t" r="r" b="b"/>
                <a:pathLst>
                  <a:path w="990" h="990" extrusionOk="0">
                    <a:moveTo>
                      <a:pt x="511" y="0"/>
                    </a:moveTo>
                    <a:cubicBezTo>
                      <a:pt x="224" y="0"/>
                      <a:pt x="1" y="224"/>
                      <a:pt x="1" y="479"/>
                    </a:cubicBezTo>
                    <a:cubicBezTo>
                      <a:pt x="1" y="766"/>
                      <a:pt x="224" y="990"/>
                      <a:pt x="511" y="990"/>
                    </a:cubicBezTo>
                    <a:cubicBezTo>
                      <a:pt x="767" y="990"/>
                      <a:pt x="990" y="766"/>
                      <a:pt x="990" y="479"/>
                    </a:cubicBezTo>
                    <a:cubicBezTo>
                      <a:pt x="990" y="224"/>
                      <a:pt x="767"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3"/>
              <p:cNvSpPr/>
              <p:nvPr/>
            </p:nvSpPr>
            <p:spPr>
              <a:xfrm>
                <a:off x="5438934" y="4425828"/>
                <a:ext cx="41881" cy="43283"/>
              </a:xfrm>
              <a:custGeom>
                <a:avLst/>
                <a:gdLst/>
                <a:ahLst/>
                <a:cxnLst/>
                <a:rect l="l" t="t" r="r" b="b"/>
                <a:pathLst>
                  <a:path w="958" h="990" extrusionOk="0">
                    <a:moveTo>
                      <a:pt x="479" y="0"/>
                    </a:moveTo>
                    <a:cubicBezTo>
                      <a:pt x="223" y="0"/>
                      <a:pt x="0" y="224"/>
                      <a:pt x="0" y="479"/>
                    </a:cubicBezTo>
                    <a:cubicBezTo>
                      <a:pt x="0" y="766"/>
                      <a:pt x="223" y="990"/>
                      <a:pt x="479" y="990"/>
                    </a:cubicBezTo>
                    <a:cubicBezTo>
                      <a:pt x="766" y="990"/>
                      <a:pt x="957" y="766"/>
                      <a:pt x="957" y="479"/>
                    </a:cubicBezTo>
                    <a:cubicBezTo>
                      <a:pt x="957" y="224"/>
                      <a:pt x="766"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3"/>
              <p:cNvSpPr/>
              <p:nvPr/>
            </p:nvSpPr>
            <p:spPr>
              <a:xfrm>
                <a:off x="5674705" y="4425828"/>
                <a:ext cx="43280" cy="43283"/>
              </a:xfrm>
              <a:custGeom>
                <a:avLst/>
                <a:gdLst/>
                <a:ahLst/>
                <a:cxnLst/>
                <a:rect l="l" t="t" r="r" b="b"/>
                <a:pathLst>
                  <a:path w="990" h="990" extrusionOk="0">
                    <a:moveTo>
                      <a:pt x="511" y="0"/>
                    </a:moveTo>
                    <a:cubicBezTo>
                      <a:pt x="224" y="0"/>
                      <a:pt x="1" y="224"/>
                      <a:pt x="1" y="479"/>
                    </a:cubicBezTo>
                    <a:cubicBezTo>
                      <a:pt x="1" y="766"/>
                      <a:pt x="224" y="990"/>
                      <a:pt x="511" y="990"/>
                    </a:cubicBezTo>
                    <a:cubicBezTo>
                      <a:pt x="766" y="990"/>
                      <a:pt x="990" y="766"/>
                      <a:pt x="990" y="479"/>
                    </a:cubicBezTo>
                    <a:cubicBezTo>
                      <a:pt x="990" y="224"/>
                      <a:pt x="766"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3"/>
              <p:cNvSpPr/>
              <p:nvPr/>
            </p:nvSpPr>
            <p:spPr>
              <a:xfrm>
                <a:off x="5911875" y="4425828"/>
                <a:ext cx="41925" cy="43283"/>
              </a:xfrm>
              <a:custGeom>
                <a:avLst/>
                <a:gdLst/>
                <a:ahLst/>
                <a:cxnLst/>
                <a:rect l="l" t="t" r="r" b="b"/>
                <a:pathLst>
                  <a:path w="959" h="990" extrusionOk="0">
                    <a:moveTo>
                      <a:pt x="480" y="0"/>
                    </a:moveTo>
                    <a:cubicBezTo>
                      <a:pt x="224" y="0"/>
                      <a:pt x="1" y="224"/>
                      <a:pt x="1" y="479"/>
                    </a:cubicBezTo>
                    <a:cubicBezTo>
                      <a:pt x="1" y="766"/>
                      <a:pt x="224" y="990"/>
                      <a:pt x="480" y="990"/>
                    </a:cubicBezTo>
                    <a:cubicBezTo>
                      <a:pt x="735" y="990"/>
                      <a:pt x="958" y="766"/>
                      <a:pt x="958" y="479"/>
                    </a:cubicBezTo>
                    <a:cubicBezTo>
                      <a:pt x="958" y="224"/>
                      <a:pt x="735" y="0"/>
                      <a:pt x="480"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83" name="Google Shape;383;p13"/>
          <p:cNvGrpSpPr/>
          <p:nvPr/>
        </p:nvGrpSpPr>
        <p:grpSpPr>
          <a:xfrm>
            <a:off x="7674075" y="-9513"/>
            <a:ext cx="1475260" cy="1275943"/>
            <a:chOff x="7674075" y="-9513"/>
            <a:chExt cx="1475260" cy="1275943"/>
          </a:xfrm>
        </p:grpSpPr>
        <p:grpSp>
          <p:nvGrpSpPr>
            <p:cNvPr id="384" name="Google Shape;384;p13"/>
            <p:cNvGrpSpPr/>
            <p:nvPr/>
          </p:nvGrpSpPr>
          <p:grpSpPr>
            <a:xfrm rot="10800000">
              <a:off x="7674075" y="-9513"/>
              <a:ext cx="1475260" cy="961951"/>
              <a:chOff x="7862045" y="769160"/>
              <a:chExt cx="2340939" cy="1526421"/>
            </a:xfrm>
          </p:grpSpPr>
          <p:sp>
            <p:nvSpPr>
              <p:cNvPr id="385" name="Google Shape;385;p13"/>
              <p:cNvSpPr/>
              <p:nvPr/>
            </p:nvSpPr>
            <p:spPr>
              <a:xfrm rot="5400000">
                <a:off x="9276698" y="447332"/>
                <a:ext cx="221887" cy="1630686"/>
              </a:xfrm>
              <a:custGeom>
                <a:avLst/>
                <a:gdLst/>
                <a:ahLst/>
                <a:cxnLst/>
                <a:rect l="l" t="t" r="r" b="b"/>
                <a:pathLst>
                  <a:path w="3735" h="27448" extrusionOk="0">
                    <a:moveTo>
                      <a:pt x="0" y="1"/>
                    </a:moveTo>
                    <a:lnTo>
                      <a:pt x="0" y="27447"/>
                    </a:lnTo>
                    <a:lnTo>
                      <a:pt x="3734" y="27447"/>
                    </a:lnTo>
                    <a:lnTo>
                      <a:pt x="3734" y="1"/>
                    </a:lnTo>
                    <a:close/>
                  </a:path>
                </a:pathLst>
              </a:custGeom>
              <a:solidFill>
                <a:srgbClr val="4E6E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3"/>
              <p:cNvSpPr/>
              <p:nvPr/>
            </p:nvSpPr>
            <p:spPr>
              <a:xfrm rot="5400000">
                <a:off x="9276698" y="944038"/>
                <a:ext cx="221887" cy="1630686"/>
              </a:xfrm>
              <a:custGeom>
                <a:avLst/>
                <a:gdLst/>
                <a:ahLst/>
                <a:cxnLst/>
                <a:rect l="l" t="t" r="r" b="b"/>
                <a:pathLst>
                  <a:path w="3735" h="27448" extrusionOk="0">
                    <a:moveTo>
                      <a:pt x="1" y="1"/>
                    </a:moveTo>
                    <a:lnTo>
                      <a:pt x="1" y="27447"/>
                    </a:lnTo>
                    <a:lnTo>
                      <a:pt x="3735" y="27447"/>
                    </a:lnTo>
                    <a:lnTo>
                      <a:pt x="3735" y="1"/>
                    </a:lnTo>
                    <a:close/>
                  </a:path>
                </a:pathLst>
              </a:custGeom>
              <a:solidFill>
                <a:srgbClr val="4E6E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3"/>
              <p:cNvSpPr/>
              <p:nvPr/>
            </p:nvSpPr>
            <p:spPr>
              <a:xfrm>
                <a:off x="7862045" y="769160"/>
                <a:ext cx="1524396" cy="1526421"/>
              </a:xfrm>
              <a:custGeom>
                <a:avLst/>
                <a:gdLst/>
                <a:ahLst/>
                <a:cxnLst/>
                <a:rect l="l" t="t" r="r" b="b"/>
                <a:pathLst>
                  <a:path w="25660" h="25693" extrusionOk="0">
                    <a:moveTo>
                      <a:pt x="1" y="1"/>
                    </a:moveTo>
                    <a:lnTo>
                      <a:pt x="1" y="25692"/>
                    </a:lnTo>
                    <a:lnTo>
                      <a:pt x="25660" y="25692"/>
                    </a:lnTo>
                    <a:cubicBezTo>
                      <a:pt x="25660" y="11490"/>
                      <a:pt x="14170" y="1"/>
                      <a:pt x="1" y="1"/>
                    </a:cubicBezTo>
                    <a:close/>
                  </a:path>
                </a:pathLst>
              </a:custGeom>
              <a:solidFill>
                <a:srgbClr val="FF7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8" name="Google Shape;388;p13"/>
            <p:cNvGrpSpPr/>
            <p:nvPr/>
          </p:nvGrpSpPr>
          <p:grpSpPr>
            <a:xfrm rot="5400000">
              <a:off x="8516383" y="736895"/>
              <a:ext cx="641374" cy="417696"/>
              <a:chOff x="5201720" y="3979318"/>
              <a:chExt cx="752080" cy="489793"/>
            </a:xfrm>
          </p:grpSpPr>
          <p:sp>
            <p:nvSpPr>
              <p:cNvPr id="389" name="Google Shape;389;p13"/>
              <p:cNvSpPr/>
              <p:nvPr/>
            </p:nvSpPr>
            <p:spPr>
              <a:xfrm>
                <a:off x="5201720" y="3979318"/>
                <a:ext cx="43280" cy="41927"/>
              </a:xfrm>
              <a:custGeom>
                <a:avLst/>
                <a:gdLst/>
                <a:ahLst/>
                <a:cxnLst/>
                <a:rect l="l" t="t" r="r" b="b"/>
                <a:pathLst>
                  <a:path w="990" h="959" extrusionOk="0">
                    <a:moveTo>
                      <a:pt x="511" y="1"/>
                    </a:moveTo>
                    <a:cubicBezTo>
                      <a:pt x="224" y="1"/>
                      <a:pt x="1" y="192"/>
                      <a:pt x="1" y="479"/>
                    </a:cubicBezTo>
                    <a:cubicBezTo>
                      <a:pt x="1" y="735"/>
                      <a:pt x="224" y="958"/>
                      <a:pt x="511" y="958"/>
                    </a:cubicBezTo>
                    <a:cubicBezTo>
                      <a:pt x="767" y="958"/>
                      <a:pt x="990" y="735"/>
                      <a:pt x="990" y="479"/>
                    </a:cubicBezTo>
                    <a:cubicBezTo>
                      <a:pt x="990" y="192"/>
                      <a:pt x="767"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3"/>
              <p:cNvSpPr/>
              <p:nvPr/>
            </p:nvSpPr>
            <p:spPr>
              <a:xfrm>
                <a:off x="5438934" y="3979318"/>
                <a:ext cx="41881" cy="41927"/>
              </a:xfrm>
              <a:custGeom>
                <a:avLst/>
                <a:gdLst/>
                <a:ahLst/>
                <a:cxnLst/>
                <a:rect l="l" t="t" r="r" b="b"/>
                <a:pathLst>
                  <a:path w="958" h="959" extrusionOk="0">
                    <a:moveTo>
                      <a:pt x="479" y="1"/>
                    </a:moveTo>
                    <a:cubicBezTo>
                      <a:pt x="223" y="1"/>
                      <a:pt x="0" y="192"/>
                      <a:pt x="0" y="479"/>
                    </a:cubicBezTo>
                    <a:cubicBezTo>
                      <a:pt x="0" y="735"/>
                      <a:pt x="223" y="958"/>
                      <a:pt x="479" y="958"/>
                    </a:cubicBezTo>
                    <a:cubicBezTo>
                      <a:pt x="766" y="958"/>
                      <a:pt x="957" y="735"/>
                      <a:pt x="957" y="479"/>
                    </a:cubicBezTo>
                    <a:cubicBezTo>
                      <a:pt x="957" y="192"/>
                      <a:pt x="766"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3"/>
              <p:cNvSpPr/>
              <p:nvPr/>
            </p:nvSpPr>
            <p:spPr>
              <a:xfrm>
                <a:off x="5674705" y="3979318"/>
                <a:ext cx="43280" cy="41927"/>
              </a:xfrm>
              <a:custGeom>
                <a:avLst/>
                <a:gdLst/>
                <a:ahLst/>
                <a:cxnLst/>
                <a:rect l="l" t="t" r="r" b="b"/>
                <a:pathLst>
                  <a:path w="990" h="959" extrusionOk="0">
                    <a:moveTo>
                      <a:pt x="511" y="1"/>
                    </a:moveTo>
                    <a:cubicBezTo>
                      <a:pt x="224" y="1"/>
                      <a:pt x="1" y="192"/>
                      <a:pt x="1" y="479"/>
                    </a:cubicBezTo>
                    <a:cubicBezTo>
                      <a:pt x="1" y="735"/>
                      <a:pt x="224" y="958"/>
                      <a:pt x="511" y="958"/>
                    </a:cubicBezTo>
                    <a:cubicBezTo>
                      <a:pt x="766" y="958"/>
                      <a:pt x="990" y="735"/>
                      <a:pt x="990" y="479"/>
                    </a:cubicBezTo>
                    <a:cubicBezTo>
                      <a:pt x="990" y="192"/>
                      <a:pt x="766"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3"/>
              <p:cNvSpPr/>
              <p:nvPr/>
            </p:nvSpPr>
            <p:spPr>
              <a:xfrm>
                <a:off x="5911875" y="3979318"/>
                <a:ext cx="41925" cy="41927"/>
              </a:xfrm>
              <a:custGeom>
                <a:avLst/>
                <a:gdLst/>
                <a:ahLst/>
                <a:cxnLst/>
                <a:rect l="l" t="t" r="r" b="b"/>
                <a:pathLst>
                  <a:path w="959" h="959" extrusionOk="0">
                    <a:moveTo>
                      <a:pt x="480" y="1"/>
                    </a:moveTo>
                    <a:cubicBezTo>
                      <a:pt x="224" y="1"/>
                      <a:pt x="1" y="192"/>
                      <a:pt x="1" y="479"/>
                    </a:cubicBezTo>
                    <a:cubicBezTo>
                      <a:pt x="1" y="735"/>
                      <a:pt x="224" y="958"/>
                      <a:pt x="480" y="958"/>
                    </a:cubicBezTo>
                    <a:cubicBezTo>
                      <a:pt x="735" y="958"/>
                      <a:pt x="958" y="735"/>
                      <a:pt x="958" y="479"/>
                    </a:cubicBezTo>
                    <a:cubicBezTo>
                      <a:pt x="958" y="192"/>
                      <a:pt x="735" y="1"/>
                      <a:pt x="480"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3"/>
              <p:cNvSpPr/>
              <p:nvPr/>
            </p:nvSpPr>
            <p:spPr>
              <a:xfrm>
                <a:off x="5201720" y="4127222"/>
                <a:ext cx="43280" cy="43283"/>
              </a:xfrm>
              <a:custGeom>
                <a:avLst/>
                <a:gdLst/>
                <a:ahLst/>
                <a:cxnLst/>
                <a:rect l="l" t="t" r="r" b="b"/>
                <a:pathLst>
                  <a:path w="990" h="990" extrusionOk="0">
                    <a:moveTo>
                      <a:pt x="511" y="1"/>
                    </a:moveTo>
                    <a:cubicBezTo>
                      <a:pt x="224" y="1"/>
                      <a:pt x="1" y="224"/>
                      <a:pt x="1" y="511"/>
                    </a:cubicBezTo>
                    <a:cubicBezTo>
                      <a:pt x="1" y="767"/>
                      <a:pt x="224" y="990"/>
                      <a:pt x="511" y="990"/>
                    </a:cubicBezTo>
                    <a:cubicBezTo>
                      <a:pt x="767" y="990"/>
                      <a:pt x="990" y="767"/>
                      <a:pt x="990" y="511"/>
                    </a:cubicBezTo>
                    <a:cubicBezTo>
                      <a:pt x="990" y="224"/>
                      <a:pt x="767"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3"/>
              <p:cNvSpPr/>
              <p:nvPr/>
            </p:nvSpPr>
            <p:spPr>
              <a:xfrm>
                <a:off x="5438934" y="4127222"/>
                <a:ext cx="41881" cy="43283"/>
              </a:xfrm>
              <a:custGeom>
                <a:avLst/>
                <a:gdLst/>
                <a:ahLst/>
                <a:cxnLst/>
                <a:rect l="l" t="t" r="r" b="b"/>
                <a:pathLst>
                  <a:path w="958" h="990" extrusionOk="0">
                    <a:moveTo>
                      <a:pt x="479" y="1"/>
                    </a:moveTo>
                    <a:cubicBezTo>
                      <a:pt x="223" y="1"/>
                      <a:pt x="0" y="224"/>
                      <a:pt x="0" y="511"/>
                    </a:cubicBezTo>
                    <a:cubicBezTo>
                      <a:pt x="0" y="767"/>
                      <a:pt x="223" y="990"/>
                      <a:pt x="479" y="990"/>
                    </a:cubicBezTo>
                    <a:cubicBezTo>
                      <a:pt x="766" y="990"/>
                      <a:pt x="957" y="767"/>
                      <a:pt x="957" y="511"/>
                    </a:cubicBezTo>
                    <a:cubicBezTo>
                      <a:pt x="957" y="224"/>
                      <a:pt x="766" y="1"/>
                      <a:pt x="479"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3"/>
              <p:cNvSpPr/>
              <p:nvPr/>
            </p:nvSpPr>
            <p:spPr>
              <a:xfrm>
                <a:off x="5674705" y="4127222"/>
                <a:ext cx="43280" cy="43283"/>
              </a:xfrm>
              <a:custGeom>
                <a:avLst/>
                <a:gdLst/>
                <a:ahLst/>
                <a:cxnLst/>
                <a:rect l="l" t="t" r="r" b="b"/>
                <a:pathLst>
                  <a:path w="990" h="990" extrusionOk="0">
                    <a:moveTo>
                      <a:pt x="511" y="1"/>
                    </a:moveTo>
                    <a:cubicBezTo>
                      <a:pt x="224" y="1"/>
                      <a:pt x="1" y="224"/>
                      <a:pt x="1" y="511"/>
                    </a:cubicBezTo>
                    <a:cubicBezTo>
                      <a:pt x="1" y="767"/>
                      <a:pt x="224" y="990"/>
                      <a:pt x="511" y="990"/>
                    </a:cubicBezTo>
                    <a:cubicBezTo>
                      <a:pt x="766" y="990"/>
                      <a:pt x="990" y="767"/>
                      <a:pt x="990" y="511"/>
                    </a:cubicBezTo>
                    <a:cubicBezTo>
                      <a:pt x="990" y="224"/>
                      <a:pt x="766" y="1"/>
                      <a:pt x="511"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3"/>
              <p:cNvSpPr/>
              <p:nvPr/>
            </p:nvSpPr>
            <p:spPr>
              <a:xfrm>
                <a:off x="5911875" y="4127222"/>
                <a:ext cx="41925" cy="43283"/>
              </a:xfrm>
              <a:custGeom>
                <a:avLst/>
                <a:gdLst/>
                <a:ahLst/>
                <a:cxnLst/>
                <a:rect l="l" t="t" r="r" b="b"/>
                <a:pathLst>
                  <a:path w="959" h="990" extrusionOk="0">
                    <a:moveTo>
                      <a:pt x="480" y="1"/>
                    </a:moveTo>
                    <a:cubicBezTo>
                      <a:pt x="224" y="1"/>
                      <a:pt x="1" y="224"/>
                      <a:pt x="1" y="511"/>
                    </a:cubicBezTo>
                    <a:cubicBezTo>
                      <a:pt x="1" y="767"/>
                      <a:pt x="224" y="990"/>
                      <a:pt x="480" y="990"/>
                    </a:cubicBezTo>
                    <a:cubicBezTo>
                      <a:pt x="735" y="990"/>
                      <a:pt x="958" y="767"/>
                      <a:pt x="958" y="511"/>
                    </a:cubicBezTo>
                    <a:cubicBezTo>
                      <a:pt x="958" y="224"/>
                      <a:pt x="735" y="1"/>
                      <a:pt x="480" y="1"/>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3"/>
              <p:cNvSpPr/>
              <p:nvPr/>
            </p:nvSpPr>
            <p:spPr>
              <a:xfrm>
                <a:off x="5201720" y="4276525"/>
                <a:ext cx="43280" cy="43283"/>
              </a:xfrm>
              <a:custGeom>
                <a:avLst/>
                <a:gdLst/>
                <a:ahLst/>
                <a:cxnLst/>
                <a:rect l="l" t="t" r="r" b="b"/>
                <a:pathLst>
                  <a:path w="990" h="990" extrusionOk="0">
                    <a:moveTo>
                      <a:pt x="511" y="0"/>
                    </a:moveTo>
                    <a:cubicBezTo>
                      <a:pt x="224" y="0"/>
                      <a:pt x="1" y="224"/>
                      <a:pt x="1" y="511"/>
                    </a:cubicBezTo>
                    <a:cubicBezTo>
                      <a:pt x="1" y="766"/>
                      <a:pt x="224" y="990"/>
                      <a:pt x="511" y="990"/>
                    </a:cubicBezTo>
                    <a:cubicBezTo>
                      <a:pt x="767" y="990"/>
                      <a:pt x="990" y="766"/>
                      <a:pt x="990" y="511"/>
                    </a:cubicBezTo>
                    <a:cubicBezTo>
                      <a:pt x="990" y="224"/>
                      <a:pt x="767"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3"/>
              <p:cNvSpPr/>
              <p:nvPr/>
            </p:nvSpPr>
            <p:spPr>
              <a:xfrm>
                <a:off x="5438934" y="4276525"/>
                <a:ext cx="41881" cy="43283"/>
              </a:xfrm>
              <a:custGeom>
                <a:avLst/>
                <a:gdLst/>
                <a:ahLst/>
                <a:cxnLst/>
                <a:rect l="l" t="t" r="r" b="b"/>
                <a:pathLst>
                  <a:path w="958" h="990" extrusionOk="0">
                    <a:moveTo>
                      <a:pt x="479" y="0"/>
                    </a:moveTo>
                    <a:cubicBezTo>
                      <a:pt x="223" y="0"/>
                      <a:pt x="0" y="224"/>
                      <a:pt x="0" y="511"/>
                    </a:cubicBezTo>
                    <a:cubicBezTo>
                      <a:pt x="0" y="766"/>
                      <a:pt x="223" y="990"/>
                      <a:pt x="479" y="990"/>
                    </a:cubicBezTo>
                    <a:cubicBezTo>
                      <a:pt x="766" y="990"/>
                      <a:pt x="957" y="766"/>
                      <a:pt x="957" y="511"/>
                    </a:cubicBezTo>
                    <a:cubicBezTo>
                      <a:pt x="957" y="224"/>
                      <a:pt x="766"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3"/>
              <p:cNvSpPr/>
              <p:nvPr/>
            </p:nvSpPr>
            <p:spPr>
              <a:xfrm>
                <a:off x="5674705" y="4276525"/>
                <a:ext cx="43280" cy="43283"/>
              </a:xfrm>
              <a:custGeom>
                <a:avLst/>
                <a:gdLst/>
                <a:ahLst/>
                <a:cxnLst/>
                <a:rect l="l" t="t" r="r" b="b"/>
                <a:pathLst>
                  <a:path w="990" h="990" extrusionOk="0">
                    <a:moveTo>
                      <a:pt x="511" y="0"/>
                    </a:moveTo>
                    <a:cubicBezTo>
                      <a:pt x="224" y="0"/>
                      <a:pt x="1" y="224"/>
                      <a:pt x="1" y="511"/>
                    </a:cubicBezTo>
                    <a:cubicBezTo>
                      <a:pt x="1" y="766"/>
                      <a:pt x="224" y="990"/>
                      <a:pt x="511" y="990"/>
                    </a:cubicBezTo>
                    <a:cubicBezTo>
                      <a:pt x="766" y="990"/>
                      <a:pt x="990" y="766"/>
                      <a:pt x="990" y="511"/>
                    </a:cubicBezTo>
                    <a:cubicBezTo>
                      <a:pt x="990" y="224"/>
                      <a:pt x="766"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3"/>
              <p:cNvSpPr/>
              <p:nvPr/>
            </p:nvSpPr>
            <p:spPr>
              <a:xfrm>
                <a:off x="5911875" y="4276525"/>
                <a:ext cx="41925" cy="43283"/>
              </a:xfrm>
              <a:custGeom>
                <a:avLst/>
                <a:gdLst/>
                <a:ahLst/>
                <a:cxnLst/>
                <a:rect l="l" t="t" r="r" b="b"/>
                <a:pathLst>
                  <a:path w="959" h="990" extrusionOk="0">
                    <a:moveTo>
                      <a:pt x="480" y="0"/>
                    </a:moveTo>
                    <a:cubicBezTo>
                      <a:pt x="224" y="0"/>
                      <a:pt x="1" y="224"/>
                      <a:pt x="1" y="511"/>
                    </a:cubicBezTo>
                    <a:cubicBezTo>
                      <a:pt x="1" y="766"/>
                      <a:pt x="224" y="990"/>
                      <a:pt x="480" y="990"/>
                    </a:cubicBezTo>
                    <a:cubicBezTo>
                      <a:pt x="735" y="990"/>
                      <a:pt x="958" y="766"/>
                      <a:pt x="958" y="511"/>
                    </a:cubicBezTo>
                    <a:cubicBezTo>
                      <a:pt x="958" y="224"/>
                      <a:pt x="735" y="0"/>
                      <a:pt x="480"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3"/>
              <p:cNvSpPr/>
              <p:nvPr/>
            </p:nvSpPr>
            <p:spPr>
              <a:xfrm>
                <a:off x="5201720" y="4425828"/>
                <a:ext cx="43280" cy="43283"/>
              </a:xfrm>
              <a:custGeom>
                <a:avLst/>
                <a:gdLst/>
                <a:ahLst/>
                <a:cxnLst/>
                <a:rect l="l" t="t" r="r" b="b"/>
                <a:pathLst>
                  <a:path w="990" h="990" extrusionOk="0">
                    <a:moveTo>
                      <a:pt x="511" y="0"/>
                    </a:moveTo>
                    <a:cubicBezTo>
                      <a:pt x="224" y="0"/>
                      <a:pt x="1" y="224"/>
                      <a:pt x="1" y="479"/>
                    </a:cubicBezTo>
                    <a:cubicBezTo>
                      <a:pt x="1" y="766"/>
                      <a:pt x="224" y="990"/>
                      <a:pt x="511" y="990"/>
                    </a:cubicBezTo>
                    <a:cubicBezTo>
                      <a:pt x="767" y="990"/>
                      <a:pt x="990" y="766"/>
                      <a:pt x="990" y="479"/>
                    </a:cubicBezTo>
                    <a:cubicBezTo>
                      <a:pt x="990" y="224"/>
                      <a:pt x="767"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3"/>
              <p:cNvSpPr/>
              <p:nvPr/>
            </p:nvSpPr>
            <p:spPr>
              <a:xfrm>
                <a:off x="5438934" y="4425828"/>
                <a:ext cx="41881" cy="43283"/>
              </a:xfrm>
              <a:custGeom>
                <a:avLst/>
                <a:gdLst/>
                <a:ahLst/>
                <a:cxnLst/>
                <a:rect l="l" t="t" r="r" b="b"/>
                <a:pathLst>
                  <a:path w="958" h="990" extrusionOk="0">
                    <a:moveTo>
                      <a:pt x="479" y="0"/>
                    </a:moveTo>
                    <a:cubicBezTo>
                      <a:pt x="223" y="0"/>
                      <a:pt x="0" y="224"/>
                      <a:pt x="0" y="479"/>
                    </a:cubicBezTo>
                    <a:cubicBezTo>
                      <a:pt x="0" y="766"/>
                      <a:pt x="223" y="990"/>
                      <a:pt x="479" y="990"/>
                    </a:cubicBezTo>
                    <a:cubicBezTo>
                      <a:pt x="766" y="990"/>
                      <a:pt x="957" y="766"/>
                      <a:pt x="957" y="479"/>
                    </a:cubicBezTo>
                    <a:cubicBezTo>
                      <a:pt x="957" y="224"/>
                      <a:pt x="766" y="0"/>
                      <a:pt x="479"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3"/>
              <p:cNvSpPr/>
              <p:nvPr/>
            </p:nvSpPr>
            <p:spPr>
              <a:xfrm>
                <a:off x="5674705" y="4425828"/>
                <a:ext cx="43280" cy="43283"/>
              </a:xfrm>
              <a:custGeom>
                <a:avLst/>
                <a:gdLst/>
                <a:ahLst/>
                <a:cxnLst/>
                <a:rect l="l" t="t" r="r" b="b"/>
                <a:pathLst>
                  <a:path w="990" h="990" extrusionOk="0">
                    <a:moveTo>
                      <a:pt x="511" y="0"/>
                    </a:moveTo>
                    <a:cubicBezTo>
                      <a:pt x="224" y="0"/>
                      <a:pt x="1" y="224"/>
                      <a:pt x="1" y="479"/>
                    </a:cubicBezTo>
                    <a:cubicBezTo>
                      <a:pt x="1" y="766"/>
                      <a:pt x="224" y="990"/>
                      <a:pt x="511" y="990"/>
                    </a:cubicBezTo>
                    <a:cubicBezTo>
                      <a:pt x="766" y="990"/>
                      <a:pt x="990" y="766"/>
                      <a:pt x="990" y="479"/>
                    </a:cubicBezTo>
                    <a:cubicBezTo>
                      <a:pt x="990" y="224"/>
                      <a:pt x="766" y="0"/>
                      <a:pt x="511"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3"/>
              <p:cNvSpPr/>
              <p:nvPr/>
            </p:nvSpPr>
            <p:spPr>
              <a:xfrm>
                <a:off x="5911875" y="4425828"/>
                <a:ext cx="41925" cy="43283"/>
              </a:xfrm>
              <a:custGeom>
                <a:avLst/>
                <a:gdLst/>
                <a:ahLst/>
                <a:cxnLst/>
                <a:rect l="l" t="t" r="r" b="b"/>
                <a:pathLst>
                  <a:path w="959" h="990" extrusionOk="0">
                    <a:moveTo>
                      <a:pt x="480" y="0"/>
                    </a:moveTo>
                    <a:cubicBezTo>
                      <a:pt x="224" y="0"/>
                      <a:pt x="1" y="224"/>
                      <a:pt x="1" y="479"/>
                    </a:cubicBezTo>
                    <a:cubicBezTo>
                      <a:pt x="1" y="766"/>
                      <a:pt x="224" y="990"/>
                      <a:pt x="480" y="990"/>
                    </a:cubicBezTo>
                    <a:cubicBezTo>
                      <a:pt x="735" y="990"/>
                      <a:pt x="958" y="766"/>
                      <a:pt x="958" y="479"/>
                    </a:cubicBezTo>
                    <a:cubicBezTo>
                      <a:pt x="958" y="224"/>
                      <a:pt x="735" y="0"/>
                      <a:pt x="480" y="0"/>
                    </a:cubicBezTo>
                    <a:close/>
                  </a:path>
                </a:pathLst>
              </a:custGeom>
              <a:solidFill>
                <a:srgbClr val="193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DF1EE"/>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2800"/>
              <a:buFont typeface="Allerta Stencil"/>
              <a:buNone/>
              <a:defRPr sz="2800">
                <a:solidFill>
                  <a:schemeClr val="dk2"/>
                </a:solidFill>
                <a:latin typeface="Allerta Stencil"/>
                <a:ea typeface="Allerta Stencil"/>
                <a:cs typeface="Allerta Stencil"/>
                <a:sym typeface="Allerta Stencil"/>
              </a:defRPr>
            </a:lvl1pPr>
            <a:lvl2pPr lvl="1">
              <a:spcBef>
                <a:spcPts val="0"/>
              </a:spcBef>
              <a:spcAft>
                <a:spcPts val="0"/>
              </a:spcAft>
              <a:buClr>
                <a:schemeClr val="dk2"/>
              </a:buClr>
              <a:buSzPts val="2800"/>
              <a:buNone/>
              <a:defRPr sz="2800">
                <a:solidFill>
                  <a:schemeClr val="dk2"/>
                </a:solidFill>
              </a:defRPr>
            </a:lvl2pPr>
            <a:lvl3pPr lvl="2">
              <a:spcBef>
                <a:spcPts val="0"/>
              </a:spcBef>
              <a:spcAft>
                <a:spcPts val="0"/>
              </a:spcAft>
              <a:buClr>
                <a:schemeClr val="dk2"/>
              </a:buClr>
              <a:buSzPts val="2800"/>
              <a:buNone/>
              <a:defRPr sz="2800">
                <a:solidFill>
                  <a:schemeClr val="dk2"/>
                </a:solidFill>
              </a:defRPr>
            </a:lvl3pPr>
            <a:lvl4pPr lvl="3">
              <a:spcBef>
                <a:spcPts val="0"/>
              </a:spcBef>
              <a:spcAft>
                <a:spcPts val="0"/>
              </a:spcAft>
              <a:buClr>
                <a:schemeClr val="dk2"/>
              </a:buClr>
              <a:buSzPts val="2800"/>
              <a:buNone/>
              <a:defRPr sz="2800">
                <a:solidFill>
                  <a:schemeClr val="dk2"/>
                </a:solidFill>
              </a:defRPr>
            </a:lvl4pPr>
            <a:lvl5pPr lvl="4">
              <a:spcBef>
                <a:spcPts val="0"/>
              </a:spcBef>
              <a:spcAft>
                <a:spcPts val="0"/>
              </a:spcAft>
              <a:buClr>
                <a:schemeClr val="dk2"/>
              </a:buClr>
              <a:buSzPts val="2800"/>
              <a:buNone/>
              <a:defRPr sz="2800">
                <a:solidFill>
                  <a:schemeClr val="dk2"/>
                </a:solidFill>
              </a:defRPr>
            </a:lvl5pPr>
            <a:lvl6pPr lvl="5">
              <a:spcBef>
                <a:spcPts val="0"/>
              </a:spcBef>
              <a:spcAft>
                <a:spcPts val="0"/>
              </a:spcAft>
              <a:buClr>
                <a:schemeClr val="dk2"/>
              </a:buClr>
              <a:buSzPts val="2800"/>
              <a:buNone/>
              <a:defRPr sz="2800">
                <a:solidFill>
                  <a:schemeClr val="dk2"/>
                </a:solidFill>
              </a:defRPr>
            </a:lvl6pPr>
            <a:lvl7pPr lvl="6">
              <a:spcBef>
                <a:spcPts val="0"/>
              </a:spcBef>
              <a:spcAft>
                <a:spcPts val="0"/>
              </a:spcAft>
              <a:buClr>
                <a:schemeClr val="dk2"/>
              </a:buClr>
              <a:buSzPts val="2800"/>
              <a:buNone/>
              <a:defRPr sz="2800">
                <a:solidFill>
                  <a:schemeClr val="dk2"/>
                </a:solidFill>
              </a:defRPr>
            </a:lvl7pPr>
            <a:lvl8pPr lvl="7">
              <a:spcBef>
                <a:spcPts val="0"/>
              </a:spcBef>
              <a:spcAft>
                <a:spcPts val="0"/>
              </a:spcAft>
              <a:buClr>
                <a:schemeClr val="dk2"/>
              </a:buClr>
              <a:buSzPts val="2800"/>
              <a:buNone/>
              <a:defRPr sz="2800">
                <a:solidFill>
                  <a:schemeClr val="dk2"/>
                </a:solidFill>
              </a:defRPr>
            </a:lvl8pPr>
            <a:lvl9pPr lvl="8">
              <a:spcBef>
                <a:spcPts val="0"/>
              </a:spcBef>
              <a:spcAft>
                <a:spcPts val="0"/>
              </a:spcAft>
              <a:buClr>
                <a:schemeClr val="dk2"/>
              </a:buClr>
              <a:buSzPts val="2800"/>
              <a:buNone/>
              <a:defRPr sz="2800">
                <a:solidFill>
                  <a:schemeClr val="dk2"/>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rgbClr val="19348E"/>
              </a:buClr>
              <a:buSzPts val="1800"/>
              <a:buFont typeface="Open Sans"/>
              <a:buChar char="●"/>
              <a:defRPr sz="1800">
                <a:solidFill>
                  <a:srgbClr val="19348E"/>
                </a:solidFill>
                <a:latin typeface="Open Sans"/>
                <a:ea typeface="Open Sans"/>
                <a:cs typeface="Open Sans"/>
                <a:sym typeface="Open Sans"/>
              </a:defRPr>
            </a:lvl1pPr>
            <a:lvl2pPr marL="914400" lvl="1" indent="-317500">
              <a:lnSpc>
                <a:spcPct val="115000"/>
              </a:lnSpc>
              <a:spcBef>
                <a:spcPts val="0"/>
              </a:spcBef>
              <a:spcAft>
                <a:spcPts val="0"/>
              </a:spcAft>
              <a:buClr>
                <a:srgbClr val="19348E"/>
              </a:buClr>
              <a:buSzPts val="1400"/>
              <a:buFont typeface="Open Sans"/>
              <a:buChar char="○"/>
              <a:defRPr>
                <a:solidFill>
                  <a:srgbClr val="19348E"/>
                </a:solidFill>
                <a:latin typeface="Open Sans"/>
                <a:ea typeface="Open Sans"/>
                <a:cs typeface="Open Sans"/>
                <a:sym typeface="Open Sans"/>
              </a:defRPr>
            </a:lvl2pPr>
            <a:lvl3pPr marL="1371600" lvl="2" indent="-317500">
              <a:lnSpc>
                <a:spcPct val="115000"/>
              </a:lnSpc>
              <a:spcBef>
                <a:spcPts val="0"/>
              </a:spcBef>
              <a:spcAft>
                <a:spcPts val="0"/>
              </a:spcAft>
              <a:buClr>
                <a:srgbClr val="19348E"/>
              </a:buClr>
              <a:buSzPts val="1400"/>
              <a:buFont typeface="Open Sans"/>
              <a:buChar char="■"/>
              <a:defRPr>
                <a:solidFill>
                  <a:srgbClr val="19348E"/>
                </a:solidFill>
                <a:latin typeface="Open Sans"/>
                <a:ea typeface="Open Sans"/>
                <a:cs typeface="Open Sans"/>
                <a:sym typeface="Open Sans"/>
              </a:defRPr>
            </a:lvl3pPr>
            <a:lvl4pPr marL="1828800" lvl="3" indent="-317500">
              <a:lnSpc>
                <a:spcPct val="115000"/>
              </a:lnSpc>
              <a:spcBef>
                <a:spcPts val="0"/>
              </a:spcBef>
              <a:spcAft>
                <a:spcPts val="0"/>
              </a:spcAft>
              <a:buClr>
                <a:srgbClr val="19348E"/>
              </a:buClr>
              <a:buSzPts val="1400"/>
              <a:buFont typeface="Open Sans"/>
              <a:buChar char="●"/>
              <a:defRPr>
                <a:solidFill>
                  <a:srgbClr val="19348E"/>
                </a:solidFill>
                <a:latin typeface="Open Sans"/>
                <a:ea typeface="Open Sans"/>
                <a:cs typeface="Open Sans"/>
                <a:sym typeface="Open Sans"/>
              </a:defRPr>
            </a:lvl4pPr>
            <a:lvl5pPr marL="2286000" lvl="4" indent="-317500">
              <a:lnSpc>
                <a:spcPct val="115000"/>
              </a:lnSpc>
              <a:spcBef>
                <a:spcPts val="0"/>
              </a:spcBef>
              <a:spcAft>
                <a:spcPts val="0"/>
              </a:spcAft>
              <a:buClr>
                <a:srgbClr val="19348E"/>
              </a:buClr>
              <a:buSzPts val="1400"/>
              <a:buFont typeface="Open Sans"/>
              <a:buChar char="○"/>
              <a:defRPr>
                <a:solidFill>
                  <a:srgbClr val="19348E"/>
                </a:solidFill>
                <a:latin typeface="Open Sans"/>
                <a:ea typeface="Open Sans"/>
                <a:cs typeface="Open Sans"/>
                <a:sym typeface="Open Sans"/>
              </a:defRPr>
            </a:lvl5pPr>
            <a:lvl6pPr marL="2743200" lvl="5" indent="-317500">
              <a:lnSpc>
                <a:spcPct val="115000"/>
              </a:lnSpc>
              <a:spcBef>
                <a:spcPts val="0"/>
              </a:spcBef>
              <a:spcAft>
                <a:spcPts val="0"/>
              </a:spcAft>
              <a:buClr>
                <a:srgbClr val="19348E"/>
              </a:buClr>
              <a:buSzPts val="1400"/>
              <a:buFont typeface="Open Sans"/>
              <a:buChar char="■"/>
              <a:defRPr>
                <a:solidFill>
                  <a:srgbClr val="19348E"/>
                </a:solidFill>
                <a:latin typeface="Open Sans"/>
                <a:ea typeface="Open Sans"/>
                <a:cs typeface="Open Sans"/>
                <a:sym typeface="Open Sans"/>
              </a:defRPr>
            </a:lvl6pPr>
            <a:lvl7pPr marL="3200400" lvl="6" indent="-317500">
              <a:lnSpc>
                <a:spcPct val="115000"/>
              </a:lnSpc>
              <a:spcBef>
                <a:spcPts val="0"/>
              </a:spcBef>
              <a:spcAft>
                <a:spcPts val="0"/>
              </a:spcAft>
              <a:buClr>
                <a:srgbClr val="19348E"/>
              </a:buClr>
              <a:buSzPts val="1400"/>
              <a:buFont typeface="Open Sans"/>
              <a:buChar char="●"/>
              <a:defRPr>
                <a:solidFill>
                  <a:srgbClr val="19348E"/>
                </a:solidFill>
                <a:latin typeface="Open Sans"/>
                <a:ea typeface="Open Sans"/>
                <a:cs typeface="Open Sans"/>
                <a:sym typeface="Open Sans"/>
              </a:defRPr>
            </a:lvl7pPr>
            <a:lvl8pPr marL="3657600" lvl="7" indent="-317500">
              <a:lnSpc>
                <a:spcPct val="115000"/>
              </a:lnSpc>
              <a:spcBef>
                <a:spcPts val="0"/>
              </a:spcBef>
              <a:spcAft>
                <a:spcPts val="0"/>
              </a:spcAft>
              <a:buClr>
                <a:srgbClr val="19348E"/>
              </a:buClr>
              <a:buSzPts val="1400"/>
              <a:buFont typeface="Open Sans"/>
              <a:buChar char="○"/>
              <a:defRPr>
                <a:solidFill>
                  <a:srgbClr val="19348E"/>
                </a:solidFill>
                <a:latin typeface="Open Sans"/>
                <a:ea typeface="Open Sans"/>
                <a:cs typeface="Open Sans"/>
                <a:sym typeface="Open Sans"/>
              </a:defRPr>
            </a:lvl8pPr>
            <a:lvl9pPr marL="4114800" lvl="8" indent="-317500">
              <a:lnSpc>
                <a:spcPct val="115000"/>
              </a:lnSpc>
              <a:spcBef>
                <a:spcPts val="0"/>
              </a:spcBef>
              <a:spcAft>
                <a:spcPts val="0"/>
              </a:spcAft>
              <a:buClr>
                <a:srgbClr val="19348E"/>
              </a:buClr>
              <a:buSzPts val="1400"/>
              <a:buFont typeface="Open Sans"/>
              <a:buChar char="■"/>
              <a:defRPr>
                <a:solidFill>
                  <a:srgbClr val="19348E"/>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7" r:id="rId7"/>
    <p:sldLayoutId id="2147483658" r:id="rId8"/>
    <p:sldLayoutId id="2147483659" r:id="rId9"/>
    <p:sldLayoutId id="2147483660" r:id="rId10"/>
    <p:sldLayoutId id="2147483662" r:id="rId11"/>
    <p:sldLayoutId id="2147483669" r:id="rId12"/>
    <p:sldLayoutId id="2147483672" r:id="rId13"/>
    <p:sldLayoutId id="2147483673" r:id="rId14"/>
    <p:sldLayoutId id="2147483674" r:id="rId15"/>
    <p:sldLayoutId id="2147483675"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microsoft.com/office/2007/relationships/hdphoto" Target="../media/hdphoto2.wdp"/><Relationship Id="rId5" Type="http://schemas.openxmlformats.org/officeDocument/2006/relationships/image" Target="../media/image6.png"/><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9.png"/><Relationship Id="rId7" Type="http://schemas.openxmlformats.org/officeDocument/2006/relationships/image" Target="../media/image10.png"/><Relationship Id="rId12"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8.xml"/><Relationship Id="rId6" Type="http://schemas.openxmlformats.org/officeDocument/2006/relationships/image" Target="../media/image6.svg"/><Relationship Id="rId11" Type="http://schemas.openxmlformats.org/officeDocument/2006/relationships/image" Target="../media/image7.png"/><Relationship Id="rId10" Type="http://schemas.microsoft.com/office/2007/relationships/hdphoto" Target="../media/hdphoto4.wdp"/><Relationship Id="rId9"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8.xml"/><Relationship Id="rId9" Type="http://schemas.openxmlformats.org/officeDocument/2006/relationships/chart" Target="../charts/chart11.xml"/></Relationships>
</file>

<file path=ppt/slides/_rels/slide34.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2.png"/><Relationship Id="rId7"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8.xml"/><Relationship Id="rId6" Type="http://schemas.openxmlformats.org/officeDocument/2006/relationships/image" Target="../media/image4.svg"/><Relationship Id="rId9" Type="http://schemas.openxmlformats.org/officeDocument/2006/relationships/chart" Target="../charts/chart12.xml"/></Relationships>
</file>

<file path=ppt/slides/_rels/slide3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3.png"/><Relationship Id="rId7"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8.xml"/><Relationship Id="rId6" Type="http://schemas.openxmlformats.org/officeDocument/2006/relationships/image" Target="../media/image4.svg"/><Relationship Id="rId11" Type="http://schemas.openxmlformats.org/officeDocument/2006/relationships/chart" Target="../charts/chart14.xml"/><Relationship Id="rId5" Type="http://schemas.openxmlformats.org/officeDocument/2006/relationships/image" Target="../media/image12.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14.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F1EE"/>
        </a:solidFill>
        <a:effectLst/>
      </p:bgPr>
    </p:bg>
    <p:spTree>
      <p:nvGrpSpPr>
        <p:cNvPr id="1" name="Shape 986"/>
        <p:cNvGrpSpPr/>
        <p:nvPr/>
      </p:nvGrpSpPr>
      <p:grpSpPr>
        <a:xfrm>
          <a:off x="0" y="0"/>
          <a:ext cx="0" cy="0"/>
          <a:chOff x="0" y="0"/>
          <a:chExt cx="0" cy="0"/>
        </a:xfrm>
      </p:grpSpPr>
      <p:sp>
        <p:nvSpPr>
          <p:cNvPr id="987" name="Google Shape;987;p32"/>
          <p:cNvSpPr txBox="1">
            <a:spLocks noGrp="1"/>
          </p:cNvSpPr>
          <p:nvPr>
            <p:ph type="ctrTitle"/>
          </p:nvPr>
        </p:nvSpPr>
        <p:spPr>
          <a:xfrm>
            <a:off x="408878" y="713678"/>
            <a:ext cx="8534400" cy="2810184"/>
          </a:xfrm>
          <a:prstGeom prst="rect">
            <a:avLst/>
          </a:prstGeom>
        </p:spPr>
        <p:txBody>
          <a:bodyPr spcFirstLastPara="1" wrap="square" lIns="91425" tIns="91425" rIns="91425" bIns="91425" anchor="b" anchorCtr="0">
            <a:noAutofit/>
          </a:bodyPr>
          <a:lstStyle/>
          <a:p>
            <a:pPr lvl="0">
              <a:lnSpc>
                <a:spcPct val="120000"/>
              </a:lnSpc>
            </a:pPr>
            <a:r>
              <a:rPr lang="en" sz="4000" b="1" dirty="0" smtClean="0">
                <a:solidFill>
                  <a:srgbClr val="4E6EE8"/>
                </a:solidFill>
                <a:latin typeface="+mj-lt"/>
              </a:rPr>
              <a:t>THỰC TRẠNG </a:t>
            </a:r>
            <a:br>
              <a:rPr lang="en" sz="4000" b="1" dirty="0" smtClean="0">
                <a:solidFill>
                  <a:srgbClr val="4E6EE8"/>
                </a:solidFill>
                <a:latin typeface="+mj-lt"/>
              </a:rPr>
            </a:br>
            <a:r>
              <a:rPr lang="en" sz="4000" b="1" dirty="0" smtClean="0">
                <a:solidFill>
                  <a:srgbClr val="00B050"/>
                </a:solidFill>
                <a:latin typeface="+mj-lt"/>
              </a:rPr>
              <a:t>TRẺ EM THAM GIA LAO ĐỘNG </a:t>
            </a:r>
            <a:br>
              <a:rPr lang="en" sz="4000" b="1" dirty="0" smtClean="0">
                <a:solidFill>
                  <a:srgbClr val="00B050"/>
                </a:solidFill>
                <a:latin typeface="+mj-lt"/>
              </a:rPr>
            </a:br>
            <a:r>
              <a:rPr lang="en" sz="4000" b="1" dirty="0" smtClean="0">
                <a:solidFill>
                  <a:srgbClr val="FF744B"/>
                </a:solidFill>
                <a:latin typeface="+mj-lt"/>
              </a:rPr>
              <a:t>&amp;</a:t>
            </a:r>
            <a:r>
              <a:rPr lang="en" sz="4000" b="1" dirty="0" smtClean="0">
                <a:solidFill>
                  <a:srgbClr val="4E6EE8"/>
                </a:solidFill>
                <a:latin typeface="+mj-lt"/>
              </a:rPr>
              <a:t> </a:t>
            </a:r>
            <a:r>
              <a:rPr lang="en" sz="4000" b="1" dirty="0" smtClean="0">
                <a:latin typeface="+mj-lt"/>
              </a:rPr>
              <a:t>LAO ĐỘNG </a:t>
            </a:r>
            <a:r>
              <a:rPr lang="en" sz="4000" b="1" dirty="0">
                <a:latin typeface="+mj-lt"/>
              </a:rPr>
              <a:t>TRẺ EM </a:t>
            </a:r>
            <a:r>
              <a:rPr lang="en" sz="4000" b="1" dirty="0" smtClean="0">
                <a:latin typeface="+mj-lt"/>
              </a:rPr>
              <a:t/>
            </a:r>
            <a:br>
              <a:rPr lang="en" sz="4000" b="1" dirty="0" smtClean="0">
                <a:latin typeface="+mj-lt"/>
              </a:rPr>
            </a:br>
            <a:r>
              <a:rPr lang="en" sz="4000" b="1" dirty="0" smtClean="0">
                <a:solidFill>
                  <a:srgbClr val="E0C53B"/>
                </a:solidFill>
                <a:latin typeface="+mj-lt"/>
              </a:rPr>
              <a:t>Ở</a:t>
            </a:r>
            <a:r>
              <a:rPr lang="en" sz="4000" b="1" dirty="0" smtClean="0">
                <a:latin typeface="+mj-lt"/>
              </a:rPr>
              <a:t> </a:t>
            </a:r>
            <a:r>
              <a:rPr lang="en" sz="4000" b="1" dirty="0">
                <a:solidFill>
                  <a:srgbClr val="E0C53B"/>
                </a:solidFill>
                <a:latin typeface="+mj-lt"/>
              </a:rPr>
              <a:t>VIỆT NAM NĂM 2023</a:t>
            </a:r>
            <a:endParaRPr sz="4000" b="1" dirty="0">
              <a:solidFill>
                <a:srgbClr val="E0C53B"/>
              </a:solidFill>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31"/>
        <p:cNvGrpSpPr/>
        <p:nvPr/>
      </p:nvGrpSpPr>
      <p:grpSpPr>
        <a:xfrm>
          <a:off x="0" y="0"/>
          <a:ext cx="0" cy="0"/>
          <a:chOff x="0" y="0"/>
          <a:chExt cx="0" cy="0"/>
        </a:xfrm>
      </p:grpSpPr>
      <p:sp>
        <p:nvSpPr>
          <p:cNvPr id="41" name="Google Shape;1195;p38"/>
          <p:cNvSpPr txBox="1">
            <a:spLocks noGrp="1"/>
          </p:cNvSpPr>
          <p:nvPr>
            <p:ph type="title"/>
          </p:nvPr>
        </p:nvSpPr>
        <p:spPr>
          <a:xfrm>
            <a:off x="653820" y="91549"/>
            <a:ext cx="7708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dirty="0" smtClean="0">
                <a:latin typeface="+mj-lt"/>
              </a:rPr>
              <a:t>KHÁI NIỆM ĐỊNH NGHĨA ĐO LƯỜNG </a:t>
            </a:r>
            <a:br>
              <a:rPr lang="en" sz="2800" dirty="0" smtClean="0">
                <a:latin typeface="+mj-lt"/>
              </a:rPr>
            </a:br>
            <a:r>
              <a:rPr lang="en" sz="2800" dirty="0" smtClean="0">
                <a:latin typeface="+mj-lt"/>
              </a:rPr>
              <a:t>LAO ĐỘNG TRẺ EM</a:t>
            </a:r>
            <a:endParaRPr sz="2800" dirty="0">
              <a:latin typeface="+mj-lt"/>
            </a:endParaRPr>
          </a:p>
        </p:txBody>
      </p:sp>
      <p:sp>
        <p:nvSpPr>
          <p:cNvPr id="43" name="TextBox 42"/>
          <p:cNvSpPr txBox="1"/>
          <p:nvPr/>
        </p:nvSpPr>
        <p:spPr>
          <a:xfrm>
            <a:off x="758617" y="1199228"/>
            <a:ext cx="8184662" cy="400110"/>
          </a:xfrm>
          <a:prstGeom prst="rect">
            <a:avLst/>
          </a:prstGeom>
          <a:noFill/>
        </p:spPr>
        <p:txBody>
          <a:bodyPr wrap="square" rtlCol="0">
            <a:spAutoFit/>
          </a:bodyPr>
          <a:lstStyle/>
          <a:p>
            <a:r>
              <a:rPr lang="en-US" sz="2000" b="1" dirty="0" err="1" smtClean="0">
                <a:solidFill>
                  <a:srgbClr val="002060"/>
                </a:solidFill>
              </a:rPr>
              <a:t>Các</a:t>
            </a:r>
            <a:r>
              <a:rPr lang="en-US" sz="2000" b="1" dirty="0" smtClean="0">
                <a:solidFill>
                  <a:srgbClr val="002060"/>
                </a:solidFill>
              </a:rPr>
              <a:t> </a:t>
            </a:r>
            <a:r>
              <a:rPr lang="en-US" sz="2000" b="1" dirty="0" err="1" smtClean="0">
                <a:solidFill>
                  <a:srgbClr val="002060"/>
                </a:solidFill>
              </a:rPr>
              <a:t>quy</a:t>
            </a:r>
            <a:r>
              <a:rPr lang="en-US" sz="2000" b="1" dirty="0" smtClean="0">
                <a:solidFill>
                  <a:srgbClr val="002060"/>
                </a:solidFill>
              </a:rPr>
              <a:t> </a:t>
            </a:r>
            <a:r>
              <a:rPr lang="en-US" sz="2000" b="1" dirty="0" err="1" smtClean="0">
                <a:solidFill>
                  <a:srgbClr val="002060"/>
                </a:solidFill>
              </a:rPr>
              <a:t>định</a:t>
            </a:r>
            <a:r>
              <a:rPr lang="en-US" sz="2000" b="1" dirty="0">
                <a:solidFill>
                  <a:srgbClr val="002060"/>
                </a:solidFill>
              </a:rPr>
              <a:t> </a:t>
            </a:r>
            <a:r>
              <a:rPr lang="en-US" sz="2000" b="1" dirty="0" err="1" smtClean="0">
                <a:solidFill>
                  <a:srgbClr val="002060"/>
                </a:solidFill>
              </a:rPr>
              <a:t>của</a:t>
            </a:r>
            <a:r>
              <a:rPr lang="en-US" sz="2000" b="1" dirty="0" smtClean="0">
                <a:solidFill>
                  <a:srgbClr val="002060"/>
                </a:solidFill>
              </a:rPr>
              <a:t> pháp </a:t>
            </a:r>
            <a:r>
              <a:rPr lang="en-US" sz="2000" b="1" dirty="0" err="1" smtClean="0">
                <a:solidFill>
                  <a:srgbClr val="002060"/>
                </a:solidFill>
              </a:rPr>
              <a:t>luật</a:t>
            </a:r>
            <a:r>
              <a:rPr lang="en-US" sz="2000" b="1" dirty="0" smtClean="0">
                <a:solidFill>
                  <a:srgbClr val="002060"/>
                </a:solidFill>
              </a:rPr>
              <a:t> Việt Nam về </a:t>
            </a:r>
            <a:r>
              <a:rPr lang="en-US" sz="2000" b="1" dirty="0" err="1" smtClean="0">
                <a:solidFill>
                  <a:srgbClr val="002060"/>
                </a:solidFill>
              </a:rPr>
              <a:t>trẻ</a:t>
            </a:r>
            <a:r>
              <a:rPr lang="en-US" sz="2000" b="1" dirty="0" smtClean="0">
                <a:solidFill>
                  <a:srgbClr val="002060"/>
                </a:solidFill>
              </a:rPr>
              <a:t> </a:t>
            </a:r>
            <a:r>
              <a:rPr lang="en-US" sz="2000" b="1" dirty="0" err="1" smtClean="0">
                <a:solidFill>
                  <a:srgbClr val="002060"/>
                </a:solidFill>
              </a:rPr>
              <a:t>em</a:t>
            </a:r>
            <a:r>
              <a:rPr lang="en-US" sz="2000" b="1" dirty="0" smtClean="0">
                <a:solidFill>
                  <a:srgbClr val="002060"/>
                </a:solidFill>
              </a:rPr>
              <a:t> </a:t>
            </a:r>
            <a:r>
              <a:rPr lang="en-US" sz="2000" b="1" dirty="0" err="1" smtClean="0">
                <a:solidFill>
                  <a:srgbClr val="002060"/>
                </a:solidFill>
              </a:rPr>
              <a:t>tham</a:t>
            </a:r>
            <a:r>
              <a:rPr lang="en-US" sz="2000" b="1" dirty="0" smtClean="0">
                <a:solidFill>
                  <a:srgbClr val="002060"/>
                </a:solidFill>
              </a:rPr>
              <a:t> gia </a:t>
            </a:r>
            <a:r>
              <a:rPr lang="en-US" sz="2000" b="1" dirty="0" err="1" smtClean="0">
                <a:solidFill>
                  <a:srgbClr val="002060"/>
                </a:solidFill>
              </a:rPr>
              <a:t>lao</a:t>
            </a:r>
            <a:r>
              <a:rPr lang="en-US" sz="2000" b="1" dirty="0" smtClean="0">
                <a:solidFill>
                  <a:srgbClr val="002060"/>
                </a:solidFill>
              </a:rPr>
              <a:t> </a:t>
            </a:r>
            <a:r>
              <a:rPr lang="en-US" sz="2000" b="1" dirty="0" err="1" smtClean="0">
                <a:solidFill>
                  <a:srgbClr val="002060"/>
                </a:solidFill>
              </a:rPr>
              <a:t>động</a:t>
            </a:r>
            <a:r>
              <a:rPr lang="en-US" sz="2000" b="1" dirty="0" smtClean="0">
                <a:solidFill>
                  <a:srgbClr val="002060"/>
                </a:solidFill>
              </a:rPr>
              <a:t> </a:t>
            </a:r>
            <a:endParaRPr lang="en-US" sz="2000" b="1" dirty="0">
              <a:solidFill>
                <a:srgbClr val="002060"/>
              </a:solidFill>
            </a:endParaRPr>
          </a:p>
        </p:txBody>
      </p:sp>
      <p:sp>
        <p:nvSpPr>
          <p:cNvPr id="6" name="TextBox 5">
            <a:extLst>
              <a:ext uri="{FF2B5EF4-FFF2-40B4-BE49-F238E27FC236}">
                <a16:creationId xmlns:a16="http://schemas.microsoft.com/office/drawing/2014/main" id="{C70FDA83-4FEB-454B-885D-4B287FCD00F7}"/>
              </a:ext>
            </a:extLst>
          </p:cNvPr>
          <p:cNvSpPr txBox="1"/>
          <p:nvPr/>
        </p:nvSpPr>
        <p:spPr>
          <a:xfrm>
            <a:off x="585524" y="1777758"/>
            <a:ext cx="7844792" cy="2554867"/>
          </a:xfrm>
          <a:prstGeom prst="rect">
            <a:avLst/>
          </a:prstGeom>
          <a:noFill/>
          <a:ln>
            <a:noFill/>
          </a:ln>
        </p:spPr>
        <p:txBody>
          <a:bodyPr wrap="square" rtlCol="0">
            <a:spAutoFit/>
          </a:bodyPr>
          <a:lstStyle/>
          <a:p>
            <a:pPr marL="566738" lvl="0" indent="-392113" algn="just">
              <a:lnSpc>
                <a:spcPct val="130000"/>
              </a:lnSpc>
              <a:spcBef>
                <a:spcPts val="1200"/>
              </a:spcBef>
              <a:spcAft>
                <a:spcPts val="600"/>
              </a:spcAft>
              <a:tabLst>
                <a:tab pos="290513" algn="l"/>
              </a:tabLst>
            </a:pPr>
            <a:r>
              <a:rPr lang="vi-VN" sz="2200" b="1" dirty="0">
                <a:solidFill>
                  <a:schemeClr val="tx2"/>
                </a:solidFill>
                <a:cs typeface="Arial" panose="020B0604020202020204" pitchFamily="34" charset="0"/>
              </a:rPr>
              <a:t>	</a:t>
            </a:r>
            <a:r>
              <a:rPr lang="en-US" sz="2200" b="1" dirty="0">
                <a:solidFill>
                  <a:schemeClr val="tx2"/>
                </a:solidFill>
                <a:cs typeface="Arial" panose="020B0604020202020204" pitchFamily="34" charset="0"/>
              </a:rPr>
              <a:t> </a:t>
            </a:r>
            <a:r>
              <a:rPr lang="vi-VN" sz="2200" b="1" dirty="0" smtClean="0">
                <a:solidFill>
                  <a:srgbClr val="C2B834"/>
                </a:solidFill>
                <a:cs typeface="Arial" panose="020B0604020202020204" pitchFamily="34" charset="0"/>
              </a:rPr>
              <a:t>Thông </a:t>
            </a:r>
            <a:r>
              <a:rPr lang="vi-VN" sz="2200" b="1" dirty="0">
                <a:solidFill>
                  <a:srgbClr val="C2B834"/>
                </a:solidFill>
                <a:cs typeface="Arial" panose="020B0604020202020204" pitchFamily="34" charset="0"/>
              </a:rPr>
              <a:t>tư số 09/2020/TT-BLĐTBXH</a:t>
            </a:r>
            <a:r>
              <a:rPr lang="en-US" sz="2200" b="1" dirty="0">
                <a:solidFill>
                  <a:srgbClr val="C2B834"/>
                </a:solidFill>
                <a:cs typeface="Arial" panose="020B0604020202020204" pitchFamily="34" charset="0"/>
              </a:rPr>
              <a:t>		</a:t>
            </a:r>
          </a:p>
          <a:p>
            <a:pPr marL="566738" lvl="0" indent="-392113" algn="just">
              <a:lnSpc>
                <a:spcPct val="130000"/>
              </a:lnSpc>
              <a:spcBef>
                <a:spcPts val="1200"/>
              </a:spcBef>
              <a:spcAft>
                <a:spcPts val="1200"/>
              </a:spcAft>
              <a:tabLst>
                <a:tab pos="290513" algn="l"/>
              </a:tabLst>
            </a:pPr>
            <a:r>
              <a:rPr lang="en-US" sz="2200" b="1" i="1" dirty="0">
                <a:solidFill>
                  <a:schemeClr val="tx2"/>
                </a:solidFill>
                <a:cs typeface="Arial" panose="020B0604020202020204" pitchFamily="34" charset="0"/>
              </a:rPr>
              <a:t>	</a:t>
            </a:r>
            <a:r>
              <a:rPr lang="vi-VN" sz="2200" i="1" dirty="0"/>
              <a:t> </a:t>
            </a:r>
            <a:r>
              <a:rPr lang="en-US" sz="2200" i="1" dirty="0"/>
              <a:t>	</a:t>
            </a:r>
            <a:r>
              <a:rPr lang="vi-VN" sz="2200" dirty="0"/>
              <a:t>Thông tư số 09/2020/TT-BLĐTBXH của Bộ Lao động, Thương binh và Xã hội ban hành ngày 12 tháng 11 năm 2020 </a:t>
            </a:r>
            <a:r>
              <a:rPr lang="vi-VN" sz="2200" dirty="0">
                <a:solidFill>
                  <a:srgbClr val="0070C0"/>
                </a:solidFill>
              </a:rPr>
              <a:t>quy định chi tiết và hướng dẫn thi hành một số điều của Bộ luật Lao động về lao động chưa thành </a:t>
            </a:r>
            <a:r>
              <a:rPr lang="vi-VN" sz="2200" dirty="0" smtClean="0">
                <a:solidFill>
                  <a:srgbClr val="0070C0"/>
                </a:solidFill>
              </a:rPr>
              <a:t>niên</a:t>
            </a:r>
            <a:r>
              <a:rPr lang="en-US" sz="2200" dirty="0" smtClean="0">
                <a:solidFill>
                  <a:srgbClr val="0070C0"/>
                </a:solidFill>
              </a:rPr>
              <a:t>.</a:t>
            </a:r>
            <a:r>
              <a:rPr lang="vi-VN" sz="2200" dirty="0" smtClean="0"/>
              <a:t> </a:t>
            </a:r>
            <a:endParaRPr lang="en-US" sz="2200" dirty="0"/>
          </a:p>
        </p:txBody>
      </p:sp>
    </p:spTree>
    <p:extLst>
      <p:ext uri="{BB962C8B-B14F-4D97-AF65-F5344CB8AC3E}">
        <p14:creationId xmlns:p14="http://schemas.microsoft.com/office/powerpoint/2010/main" val="32748817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16"/>
        <p:cNvGrpSpPr/>
        <p:nvPr/>
      </p:nvGrpSpPr>
      <p:grpSpPr>
        <a:xfrm>
          <a:off x="0" y="0"/>
          <a:ext cx="0" cy="0"/>
          <a:chOff x="0" y="0"/>
          <a:chExt cx="0" cy="0"/>
        </a:xfrm>
      </p:grpSpPr>
      <p:sp>
        <p:nvSpPr>
          <p:cNvPr id="8" name="Google Shape;1195;p38"/>
          <p:cNvSpPr txBox="1">
            <a:spLocks noGrp="1"/>
          </p:cNvSpPr>
          <p:nvPr>
            <p:ph type="title"/>
          </p:nvPr>
        </p:nvSpPr>
        <p:spPr>
          <a:xfrm>
            <a:off x="653820" y="91549"/>
            <a:ext cx="7708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dirty="0" smtClean="0">
                <a:latin typeface="+mj-lt"/>
              </a:rPr>
              <a:t>KHÁI NIỆM ĐỊNH NGHĨA ĐO LƯỜNG </a:t>
            </a:r>
            <a:br>
              <a:rPr lang="en" sz="2800" dirty="0" smtClean="0">
                <a:latin typeface="+mj-lt"/>
              </a:rPr>
            </a:br>
            <a:r>
              <a:rPr lang="en" sz="2800" dirty="0" smtClean="0">
                <a:latin typeface="+mj-lt"/>
              </a:rPr>
              <a:t>LAO ĐỘNG TRẺ EM</a:t>
            </a:r>
            <a:endParaRPr sz="2800" dirty="0">
              <a:latin typeface="+mj-lt"/>
            </a:endParaRPr>
          </a:p>
        </p:txBody>
      </p:sp>
      <p:sp>
        <p:nvSpPr>
          <p:cNvPr id="14" name="TextBox 13"/>
          <p:cNvSpPr txBox="1"/>
          <p:nvPr/>
        </p:nvSpPr>
        <p:spPr>
          <a:xfrm>
            <a:off x="2857334" y="1162599"/>
            <a:ext cx="4643532" cy="430887"/>
          </a:xfrm>
          <a:prstGeom prst="rect">
            <a:avLst/>
          </a:prstGeom>
          <a:noFill/>
        </p:spPr>
        <p:txBody>
          <a:bodyPr wrap="square" rtlCol="0">
            <a:spAutoFit/>
          </a:bodyPr>
          <a:lstStyle/>
          <a:p>
            <a:r>
              <a:rPr lang="en-US" sz="2200" b="1" dirty="0" err="1">
                <a:solidFill>
                  <a:srgbClr val="C00000"/>
                </a:solidFill>
              </a:rPr>
              <a:t>Khái</a:t>
            </a:r>
            <a:r>
              <a:rPr lang="en-US" sz="2200" b="1" dirty="0">
                <a:solidFill>
                  <a:srgbClr val="C00000"/>
                </a:solidFill>
              </a:rPr>
              <a:t> </a:t>
            </a:r>
            <a:r>
              <a:rPr lang="en-US" sz="2200" b="1" dirty="0" err="1">
                <a:solidFill>
                  <a:srgbClr val="C00000"/>
                </a:solidFill>
              </a:rPr>
              <a:t>niệm</a:t>
            </a:r>
            <a:r>
              <a:rPr lang="en-US" sz="2200" b="1" dirty="0">
                <a:solidFill>
                  <a:srgbClr val="C00000"/>
                </a:solidFill>
              </a:rPr>
              <a:t> </a:t>
            </a:r>
            <a:r>
              <a:rPr lang="en-US" sz="2200" b="1" dirty="0" err="1">
                <a:solidFill>
                  <a:srgbClr val="C00000"/>
                </a:solidFill>
              </a:rPr>
              <a:t>áp</a:t>
            </a:r>
            <a:r>
              <a:rPr lang="en-US" sz="2200" b="1" dirty="0">
                <a:solidFill>
                  <a:srgbClr val="C00000"/>
                </a:solidFill>
              </a:rPr>
              <a:t> </a:t>
            </a:r>
            <a:r>
              <a:rPr lang="en-US" sz="2200" b="1" dirty="0" err="1">
                <a:solidFill>
                  <a:srgbClr val="C00000"/>
                </a:solidFill>
              </a:rPr>
              <a:t>dụng</a:t>
            </a:r>
            <a:r>
              <a:rPr lang="en-US" sz="2200" b="1" dirty="0">
                <a:solidFill>
                  <a:srgbClr val="C00000"/>
                </a:solidFill>
              </a:rPr>
              <a:t> </a:t>
            </a:r>
            <a:r>
              <a:rPr lang="en-US" sz="2200" b="1" dirty="0" err="1">
                <a:solidFill>
                  <a:srgbClr val="C00000"/>
                </a:solidFill>
              </a:rPr>
              <a:t>trong</a:t>
            </a:r>
            <a:r>
              <a:rPr lang="en-US" sz="2200" b="1" dirty="0">
                <a:solidFill>
                  <a:srgbClr val="C00000"/>
                </a:solidFill>
              </a:rPr>
              <a:t> </a:t>
            </a:r>
            <a:r>
              <a:rPr lang="en-US" sz="2200" b="1" dirty="0" err="1">
                <a:solidFill>
                  <a:srgbClr val="C00000"/>
                </a:solidFill>
              </a:rPr>
              <a:t>báo</a:t>
            </a:r>
            <a:r>
              <a:rPr lang="en-US" sz="2200" b="1" dirty="0">
                <a:solidFill>
                  <a:srgbClr val="C00000"/>
                </a:solidFill>
              </a:rPr>
              <a:t> </a:t>
            </a:r>
            <a:r>
              <a:rPr lang="en-US" sz="2200" b="1" dirty="0" err="1">
                <a:solidFill>
                  <a:srgbClr val="C00000"/>
                </a:solidFill>
              </a:rPr>
              <a:t>cáo</a:t>
            </a:r>
            <a:endParaRPr lang="en-US" sz="2200" b="1" dirty="0">
              <a:solidFill>
                <a:srgbClr val="C00000"/>
              </a:solidFill>
            </a:endParaRPr>
          </a:p>
        </p:txBody>
      </p:sp>
      <p:sp>
        <p:nvSpPr>
          <p:cNvPr id="15" name="TextBox 14">
            <a:extLst>
              <a:ext uri="{FF2B5EF4-FFF2-40B4-BE49-F238E27FC236}">
                <a16:creationId xmlns:a16="http://schemas.microsoft.com/office/drawing/2014/main" id="{C70FDA83-4FEB-454B-885D-4B287FCD00F7}"/>
              </a:ext>
            </a:extLst>
          </p:cNvPr>
          <p:cNvSpPr txBox="1"/>
          <p:nvPr/>
        </p:nvSpPr>
        <p:spPr>
          <a:xfrm>
            <a:off x="2510235" y="1658940"/>
            <a:ext cx="5851785" cy="1938992"/>
          </a:xfrm>
          <a:prstGeom prst="rect">
            <a:avLst/>
          </a:prstGeom>
          <a:noFill/>
          <a:ln>
            <a:noFill/>
          </a:ln>
        </p:spPr>
        <p:txBody>
          <a:bodyPr wrap="square" rtlCol="0">
            <a:spAutoFit/>
          </a:bodyPr>
          <a:lstStyle/>
          <a:p>
            <a:pPr marL="566738" lvl="0" indent="-392113" algn="just">
              <a:spcBef>
                <a:spcPts val="1200"/>
              </a:spcBef>
              <a:tabLst>
                <a:tab pos="290513" algn="l"/>
              </a:tabLst>
            </a:pPr>
            <a:r>
              <a:rPr lang="vi-VN" sz="2200" b="1" dirty="0">
                <a:solidFill>
                  <a:schemeClr val="tx2"/>
                </a:solidFill>
                <a:cs typeface="Arial" panose="020B0604020202020204" pitchFamily="34" charset="0"/>
              </a:rPr>
              <a:t>	</a:t>
            </a:r>
            <a:r>
              <a:rPr lang="en-US" sz="2200" b="1" dirty="0">
                <a:solidFill>
                  <a:schemeClr val="tx2"/>
                </a:solidFill>
                <a:cs typeface="Arial" panose="020B0604020202020204" pitchFamily="34" charset="0"/>
              </a:rPr>
              <a:t> </a:t>
            </a:r>
            <a:r>
              <a:rPr lang="pt-BR" sz="2200" b="1" dirty="0" smtClean="0">
                <a:solidFill>
                  <a:schemeClr val="tx2"/>
                </a:solidFill>
                <a:cs typeface="Arial" panose="020B0604020202020204" pitchFamily="34" charset="0"/>
              </a:rPr>
              <a:t>Trẻ </a:t>
            </a:r>
            <a:r>
              <a:rPr lang="pt-BR" sz="2200" b="1" dirty="0">
                <a:solidFill>
                  <a:schemeClr val="tx2"/>
                </a:solidFill>
                <a:cs typeface="Arial" panose="020B0604020202020204" pitchFamily="34" charset="0"/>
              </a:rPr>
              <a:t>em </a:t>
            </a:r>
            <a:r>
              <a:rPr lang="en-US" sz="2200" b="1" dirty="0">
                <a:solidFill>
                  <a:schemeClr val="tx2"/>
                </a:solidFill>
                <a:cs typeface="Arial" panose="020B0604020202020204" pitchFamily="34" charset="0"/>
              </a:rPr>
              <a:t>	</a:t>
            </a:r>
          </a:p>
          <a:p>
            <a:pPr marL="566738" lvl="0" indent="-392113" algn="just">
              <a:spcBef>
                <a:spcPts val="1200"/>
              </a:spcBef>
              <a:spcAft>
                <a:spcPts val="1200"/>
              </a:spcAft>
              <a:tabLst>
                <a:tab pos="290513" algn="l"/>
              </a:tabLst>
            </a:pPr>
            <a:r>
              <a:rPr lang="en-US" sz="2200" b="1" i="1" dirty="0">
                <a:solidFill>
                  <a:schemeClr val="tx2"/>
                </a:solidFill>
                <a:cs typeface="Arial" panose="020B0604020202020204" pitchFamily="34" charset="0"/>
              </a:rPr>
              <a:t>	</a:t>
            </a:r>
            <a:r>
              <a:rPr lang="vi-VN" sz="2200" i="1" dirty="0"/>
              <a:t> </a:t>
            </a:r>
            <a:r>
              <a:rPr lang="en-US" sz="2200" i="1" dirty="0"/>
              <a:t>	</a:t>
            </a:r>
            <a:r>
              <a:rPr lang="vi-VN" sz="2200" dirty="0"/>
              <a:t>Trẻ em là người có độ tuổi từ 5 -17 tuổi</a:t>
            </a:r>
            <a:r>
              <a:rPr lang="en-US" sz="2200" dirty="0"/>
              <a:t>. B</a:t>
            </a:r>
            <a:r>
              <a:rPr lang="vi-VN" sz="2200" dirty="0"/>
              <a:t>ao gồm trẻ em (chưa đủ 16 tuổi) và người chưa thành niên (chưa đủ 18 tuổi) theo quy định của pháp luật Việt </a:t>
            </a:r>
            <a:r>
              <a:rPr lang="vi-VN" sz="2200" dirty="0" smtClean="0"/>
              <a:t>Nam</a:t>
            </a:r>
            <a:endParaRPr lang="en-US" sz="2200" b="1" dirty="0">
              <a:solidFill>
                <a:schemeClr val="tx2"/>
              </a:solidFill>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Effect transition="in" filter="fade">
                                      <p:cBhvr>
                                        <p:cTn id="13" dur="500"/>
                                        <p:tgtEl>
                                          <p:spTgt spid="1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5">
                                            <p:txEl>
                                              <p:pRg st="1" end="1"/>
                                            </p:txEl>
                                          </p:spTgt>
                                        </p:tgtEl>
                                        <p:attrNameLst>
                                          <p:attrName>style.visibility</p:attrName>
                                        </p:attrNameLst>
                                      </p:cBhvr>
                                      <p:to>
                                        <p:strVal val="visible"/>
                                      </p:to>
                                    </p:set>
                                    <p:animEffect transition="in" filter="fade">
                                      <p:cBhvr>
                                        <p:cTn id="18"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65"/>
        <p:cNvGrpSpPr/>
        <p:nvPr/>
      </p:nvGrpSpPr>
      <p:grpSpPr>
        <a:xfrm>
          <a:off x="0" y="0"/>
          <a:ext cx="0" cy="0"/>
          <a:chOff x="0" y="0"/>
          <a:chExt cx="0" cy="0"/>
        </a:xfrm>
      </p:grpSpPr>
      <p:sp>
        <p:nvSpPr>
          <p:cNvPr id="24" name="Google Shape;1195;p38"/>
          <p:cNvSpPr txBox="1">
            <a:spLocks noGrp="1"/>
          </p:cNvSpPr>
          <p:nvPr>
            <p:ph type="title"/>
          </p:nvPr>
        </p:nvSpPr>
        <p:spPr>
          <a:xfrm>
            <a:off x="653820" y="91549"/>
            <a:ext cx="7708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dirty="0" smtClean="0">
                <a:latin typeface="+mj-lt"/>
              </a:rPr>
              <a:t>KHÁI NIỆM ĐỊNH NGHĨA ĐO LƯỜNG </a:t>
            </a:r>
            <a:br>
              <a:rPr lang="en" sz="2800" dirty="0" smtClean="0">
                <a:latin typeface="+mj-lt"/>
              </a:rPr>
            </a:br>
            <a:r>
              <a:rPr lang="en" sz="2800" dirty="0" smtClean="0">
                <a:latin typeface="+mj-lt"/>
              </a:rPr>
              <a:t>LAO ĐỘNG TRẺ EM</a:t>
            </a:r>
            <a:endParaRPr sz="2800" dirty="0">
              <a:latin typeface="+mj-lt"/>
            </a:endParaRPr>
          </a:p>
        </p:txBody>
      </p:sp>
      <p:sp>
        <p:nvSpPr>
          <p:cNvPr id="25" name="TextBox 24">
            <a:extLst>
              <a:ext uri="{FF2B5EF4-FFF2-40B4-BE49-F238E27FC236}">
                <a16:creationId xmlns:a16="http://schemas.microsoft.com/office/drawing/2014/main" id="{C70FDA83-4FEB-454B-885D-4B287FCD00F7}"/>
              </a:ext>
            </a:extLst>
          </p:cNvPr>
          <p:cNvSpPr txBox="1"/>
          <p:nvPr/>
        </p:nvSpPr>
        <p:spPr>
          <a:xfrm>
            <a:off x="449190" y="1070332"/>
            <a:ext cx="8233893" cy="4062651"/>
          </a:xfrm>
          <a:prstGeom prst="rect">
            <a:avLst/>
          </a:prstGeom>
          <a:noFill/>
          <a:ln>
            <a:noFill/>
          </a:ln>
        </p:spPr>
        <p:txBody>
          <a:bodyPr wrap="square" rtlCol="0">
            <a:spAutoFit/>
          </a:bodyPr>
          <a:lstStyle/>
          <a:p>
            <a:pPr marL="566738" lvl="0" indent="-392113" algn="just">
              <a:spcBef>
                <a:spcPts val="1200"/>
              </a:spcBef>
              <a:tabLst>
                <a:tab pos="290513" algn="l"/>
              </a:tabLst>
            </a:pPr>
            <a:r>
              <a:rPr lang="vi-VN" sz="2000" b="1" dirty="0" smtClean="0">
                <a:solidFill>
                  <a:schemeClr val="tx2"/>
                </a:solidFill>
                <a:cs typeface="Arial" panose="020B0604020202020204" pitchFamily="34" charset="0"/>
              </a:rPr>
              <a:t></a:t>
            </a:r>
            <a:r>
              <a:rPr lang="en-US" sz="2000" b="1" dirty="0" smtClean="0">
                <a:solidFill>
                  <a:schemeClr val="tx2"/>
                </a:solidFill>
                <a:cs typeface="Arial" panose="020B0604020202020204" pitchFamily="34" charset="0"/>
              </a:rPr>
              <a:t> </a:t>
            </a:r>
            <a:r>
              <a:rPr lang="pt-BR" sz="2000" b="1" dirty="0" smtClean="0">
                <a:solidFill>
                  <a:schemeClr val="tx2"/>
                </a:solidFill>
                <a:cs typeface="Arial" panose="020B0604020202020204" pitchFamily="34" charset="0"/>
              </a:rPr>
              <a:t>Trẻ </a:t>
            </a:r>
            <a:r>
              <a:rPr lang="pt-BR" sz="2000" b="1" dirty="0">
                <a:solidFill>
                  <a:schemeClr val="tx2"/>
                </a:solidFill>
                <a:cs typeface="Arial" panose="020B0604020202020204" pitchFamily="34" charset="0"/>
              </a:rPr>
              <a:t>em tham gia lao động</a:t>
            </a:r>
            <a:r>
              <a:rPr lang="en-US" sz="2000" b="1" dirty="0">
                <a:solidFill>
                  <a:schemeClr val="tx2"/>
                </a:solidFill>
                <a:cs typeface="Arial" panose="020B0604020202020204" pitchFamily="34" charset="0"/>
              </a:rPr>
              <a:t>	</a:t>
            </a:r>
          </a:p>
          <a:p>
            <a:pPr lvl="0" algn="just">
              <a:spcBef>
                <a:spcPts val="1200"/>
              </a:spcBef>
              <a:tabLst>
                <a:tab pos="290513" algn="l"/>
              </a:tabLst>
            </a:pPr>
            <a:r>
              <a:rPr lang="vi-VN" sz="2200" dirty="0" smtClean="0"/>
              <a:t>Trẻ </a:t>
            </a:r>
            <a:r>
              <a:rPr lang="vi-VN" sz="2200" dirty="0"/>
              <a:t>em tham gia lao động bao gồm </a:t>
            </a:r>
            <a:r>
              <a:rPr lang="vi-VN" sz="2200" dirty="0">
                <a:solidFill>
                  <a:srgbClr val="0070C0"/>
                </a:solidFill>
              </a:rPr>
              <a:t>trẻ em từ 5 -17 tuổi </a:t>
            </a:r>
            <a:r>
              <a:rPr lang="vi-VN" sz="2200" dirty="0"/>
              <a:t>trong </a:t>
            </a:r>
            <a:r>
              <a:rPr lang="vi-VN" sz="2200" dirty="0" smtClean="0"/>
              <a:t>thời</a:t>
            </a:r>
            <a:r>
              <a:rPr lang="en-US" sz="2200" dirty="0" smtClean="0"/>
              <a:t> </a:t>
            </a:r>
            <a:r>
              <a:rPr lang="vi-VN" sz="2200" dirty="0" smtClean="0"/>
              <a:t>gian </a:t>
            </a:r>
            <a:r>
              <a:rPr lang="vi-VN" sz="2200" dirty="0"/>
              <a:t>tham chiếu </a:t>
            </a:r>
            <a:r>
              <a:rPr lang="vi-VN" sz="2200" dirty="0">
                <a:solidFill>
                  <a:srgbClr val="0070C0"/>
                </a:solidFill>
              </a:rPr>
              <a:t>có làm việc từ 01 giờ trở lên </a:t>
            </a:r>
            <a:r>
              <a:rPr lang="vi-VN" sz="2200" dirty="0"/>
              <a:t>để tạo ra các sản phẩm hàng hóa hoặc cung cấp các dịch vụ nhằm một trong những mục đích: </a:t>
            </a:r>
            <a:endParaRPr lang="en-US" sz="2200" dirty="0"/>
          </a:p>
          <a:p>
            <a:pPr marL="640080" lvl="6" indent="-342900" algn="just">
              <a:spcBef>
                <a:spcPts val="1200"/>
              </a:spcBef>
              <a:buFont typeface="Wingdings" panose="05000000000000000000" pitchFamily="2" charset="2"/>
              <a:buChar char="Ø"/>
              <a:tabLst>
                <a:tab pos="290513" algn="l"/>
              </a:tabLst>
            </a:pPr>
            <a:r>
              <a:rPr lang="en-US" sz="2200" dirty="0"/>
              <a:t>Đ</a:t>
            </a:r>
            <a:r>
              <a:rPr lang="vi-VN" sz="2200" dirty="0" smtClean="0"/>
              <a:t>ược </a:t>
            </a:r>
            <a:r>
              <a:rPr lang="vi-VN" sz="2200" dirty="0"/>
              <a:t>nhận tiền công, tiền lương hoặc để thu lợi nhuận; </a:t>
            </a:r>
            <a:endParaRPr lang="en-US" sz="2200" dirty="0"/>
          </a:p>
          <a:p>
            <a:pPr marL="640080" lvl="6" indent="-342900" algn="just">
              <a:spcBef>
                <a:spcPts val="1200"/>
              </a:spcBef>
              <a:buFont typeface="Wingdings" panose="05000000000000000000" pitchFamily="2" charset="2"/>
              <a:buChar char="Ø"/>
              <a:tabLst>
                <a:tab pos="290513" algn="l"/>
              </a:tabLst>
            </a:pPr>
            <a:r>
              <a:rPr lang="en-US" sz="2200" dirty="0" smtClean="0"/>
              <a:t>P</a:t>
            </a:r>
            <a:r>
              <a:rPr lang="vi-VN" sz="2200" dirty="0" smtClean="0"/>
              <a:t>hụ </a:t>
            </a:r>
            <a:r>
              <a:rPr lang="vi-VN" sz="2200" dirty="0"/>
              <a:t>giúp thành viên trong gia đình nhận tiền công/lương/thu lợi nhuận; </a:t>
            </a:r>
            <a:endParaRPr lang="en-US" sz="2200" dirty="0" smtClean="0"/>
          </a:p>
          <a:p>
            <a:pPr marL="640080" lvl="6" indent="-342900" algn="just">
              <a:spcBef>
                <a:spcPts val="1200"/>
              </a:spcBef>
              <a:buFont typeface="Wingdings" panose="05000000000000000000" pitchFamily="2" charset="2"/>
              <a:buChar char="Ø"/>
              <a:tabLst>
                <a:tab pos="290513" algn="l"/>
              </a:tabLst>
            </a:pPr>
            <a:r>
              <a:rPr lang="en-US" sz="2200" dirty="0" smtClean="0"/>
              <a:t>L</a:t>
            </a:r>
            <a:r>
              <a:rPr lang="vi-VN" sz="2200" dirty="0" smtClean="0"/>
              <a:t>àm </a:t>
            </a:r>
            <a:r>
              <a:rPr lang="vi-VN" sz="2200" dirty="0"/>
              <a:t>công việc tự sản tự tiêu trong nông, lâm nghiệp và thủy </a:t>
            </a:r>
            <a:r>
              <a:rPr lang="vi-VN" sz="2200" dirty="0" smtClean="0"/>
              <a:t>sản</a:t>
            </a:r>
            <a:r>
              <a:rPr lang="en-US" sz="2200" dirty="0" smtClean="0"/>
              <a:t>.</a:t>
            </a:r>
            <a:endParaRPr lang="en-US" sz="2200" b="1" i="1" dirty="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fade">
                                      <p:cBhvr>
                                        <p:cTn id="7" dur="500"/>
                                        <p:tgtEl>
                                          <p:spTgt spid="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xEl>
                                              <p:pRg st="1" end="1"/>
                                            </p:txEl>
                                          </p:spTgt>
                                        </p:tgtEl>
                                        <p:attrNameLst>
                                          <p:attrName>style.visibility</p:attrName>
                                        </p:attrNameLst>
                                      </p:cBhvr>
                                      <p:to>
                                        <p:strVal val="visible"/>
                                      </p:to>
                                    </p:set>
                                    <p:animEffect transition="in" filter="fade">
                                      <p:cBhvr>
                                        <p:cTn id="12" dur="500"/>
                                        <p:tgtEl>
                                          <p:spTgt spid="2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xEl>
                                              <p:pRg st="2" end="2"/>
                                            </p:txEl>
                                          </p:spTgt>
                                        </p:tgtEl>
                                        <p:attrNameLst>
                                          <p:attrName>style.visibility</p:attrName>
                                        </p:attrNameLst>
                                      </p:cBhvr>
                                      <p:to>
                                        <p:strVal val="visible"/>
                                      </p:to>
                                    </p:set>
                                    <p:animEffect transition="in" filter="fade">
                                      <p:cBhvr>
                                        <p:cTn id="17" dur="500"/>
                                        <p:tgtEl>
                                          <p:spTgt spid="2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
                                            <p:txEl>
                                              <p:pRg st="3" end="3"/>
                                            </p:txEl>
                                          </p:spTgt>
                                        </p:tgtEl>
                                        <p:attrNameLst>
                                          <p:attrName>style.visibility</p:attrName>
                                        </p:attrNameLst>
                                      </p:cBhvr>
                                      <p:to>
                                        <p:strVal val="visible"/>
                                      </p:to>
                                    </p:set>
                                    <p:animEffect transition="in" filter="fade">
                                      <p:cBhvr>
                                        <p:cTn id="22" dur="500"/>
                                        <p:tgtEl>
                                          <p:spTgt spid="2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
                                            <p:txEl>
                                              <p:pRg st="4" end="4"/>
                                            </p:txEl>
                                          </p:spTgt>
                                        </p:tgtEl>
                                        <p:attrNameLst>
                                          <p:attrName>style.visibility</p:attrName>
                                        </p:attrNameLst>
                                      </p:cBhvr>
                                      <p:to>
                                        <p:strVal val="visible"/>
                                      </p:to>
                                    </p:set>
                                    <p:animEffect transition="in" filter="fade">
                                      <p:cBhvr>
                                        <p:cTn id="27" dur="500"/>
                                        <p:tgtEl>
                                          <p:spTgt spid="2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25"/>
        <p:cNvGrpSpPr/>
        <p:nvPr/>
      </p:nvGrpSpPr>
      <p:grpSpPr>
        <a:xfrm>
          <a:off x="0" y="0"/>
          <a:ext cx="0" cy="0"/>
          <a:chOff x="0" y="0"/>
          <a:chExt cx="0" cy="0"/>
        </a:xfrm>
      </p:grpSpPr>
      <p:sp>
        <p:nvSpPr>
          <p:cNvPr id="6" name="Google Shape;1195;p38"/>
          <p:cNvSpPr txBox="1">
            <a:spLocks noGrp="1"/>
          </p:cNvSpPr>
          <p:nvPr>
            <p:ph type="title"/>
          </p:nvPr>
        </p:nvSpPr>
        <p:spPr>
          <a:xfrm>
            <a:off x="334538" y="195627"/>
            <a:ext cx="7708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dirty="0">
                <a:solidFill>
                  <a:srgbClr val="FF744B"/>
                </a:solidFill>
                <a:latin typeface="+mj-lt"/>
              </a:rPr>
              <a:t>KHÁI NIỆM ĐỊNH NGHĨA ĐO LƯỜNG </a:t>
            </a:r>
            <a:br>
              <a:rPr lang="en" sz="2800" dirty="0">
                <a:solidFill>
                  <a:srgbClr val="FF744B"/>
                </a:solidFill>
                <a:latin typeface="+mj-lt"/>
              </a:rPr>
            </a:br>
            <a:r>
              <a:rPr lang="en" sz="2800" dirty="0">
                <a:solidFill>
                  <a:srgbClr val="FF744B"/>
                </a:solidFill>
                <a:latin typeface="+mj-lt"/>
              </a:rPr>
              <a:t>LAO ĐỘNG TRẺ EM</a:t>
            </a:r>
            <a:endParaRPr sz="2800" dirty="0">
              <a:solidFill>
                <a:srgbClr val="FF744B"/>
              </a:solidFill>
              <a:latin typeface="+mj-lt"/>
            </a:endParaRPr>
          </a:p>
        </p:txBody>
      </p:sp>
      <p:sp>
        <p:nvSpPr>
          <p:cNvPr id="7" name="TextBox 6">
            <a:extLst>
              <a:ext uri="{FF2B5EF4-FFF2-40B4-BE49-F238E27FC236}">
                <a16:creationId xmlns:a16="http://schemas.microsoft.com/office/drawing/2014/main" id="{C70FDA83-4FEB-454B-885D-4B287FCD00F7}"/>
              </a:ext>
            </a:extLst>
          </p:cNvPr>
          <p:cNvSpPr txBox="1"/>
          <p:nvPr/>
        </p:nvSpPr>
        <p:spPr>
          <a:xfrm>
            <a:off x="334538" y="1388991"/>
            <a:ext cx="7865325" cy="2693045"/>
          </a:xfrm>
          <a:prstGeom prst="rect">
            <a:avLst/>
          </a:prstGeom>
          <a:noFill/>
          <a:ln>
            <a:noFill/>
          </a:ln>
        </p:spPr>
        <p:txBody>
          <a:bodyPr wrap="square" rtlCol="0">
            <a:spAutoFit/>
          </a:bodyPr>
          <a:lstStyle/>
          <a:p>
            <a:pPr marL="566738" lvl="0" indent="-392113" algn="just">
              <a:spcBef>
                <a:spcPts val="1200"/>
              </a:spcBef>
              <a:spcAft>
                <a:spcPts val="1200"/>
              </a:spcAft>
              <a:tabLst>
                <a:tab pos="290513" algn="l"/>
              </a:tabLst>
            </a:pPr>
            <a:r>
              <a:rPr lang="vi-VN" sz="2200" b="1" dirty="0">
                <a:solidFill>
                  <a:schemeClr val="tx2"/>
                </a:solidFill>
                <a:cs typeface="Arial" panose="020B0604020202020204" pitchFamily="34" charset="0"/>
              </a:rPr>
              <a:t>	</a:t>
            </a:r>
            <a:r>
              <a:rPr lang="en-US" sz="2200" b="1" dirty="0">
                <a:solidFill>
                  <a:schemeClr val="tx2"/>
                </a:solidFill>
                <a:cs typeface="Arial" panose="020B0604020202020204" pitchFamily="34" charset="0"/>
              </a:rPr>
              <a:t> </a:t>
            </a:r>
            <a:r>
              <a:rPr lang="pt-BR" sz="2200" b="1" dirty="0" smtClean="0">
                <a:solidFill>
                  <a:schemeClr val="tx2"/>
                </a:solidFill>
                <a:cs typeface="Arial" panose="020B0604020202020204" pitchFamily="34" charset="0"/>
              </a:rPr>
              <a:t>Lao </a:t>
            </a:r>
            <a:r>
              <a:rPr lang="pt-BR" sz="2200" b="1" dirty="0">
                <a:solidFill>
                  <a:schemeClr val="tx2"/>
                </a:solidFill>
                <a:cs typeface="Arial" panose="020B0604020202020204" pitchFamily="34" charset="0"/>
              </a:rPr>
              <a:t>động trẻ em</a:t>
            </a:r>
            <a:r>
              <a:rPr lang="en-US" sz="2200" b="1" dirty="0">
                <a:solidFill>
                  <a:schemeClr val="tx2"/>
                </a:solidFill>
                <a:cs typeface="Arial" panose="020B0604020202020204" pitchFamily="34" charset="0"/>
              </a:rPr>
              <a:t>	</a:t>
            </a:r>
          </a:p>
          <a:p>
            <a:pPr marL="566738" lvl="0" indent="-392113" algn="just">
              <a:lnSpc>
                <a:spcPct val="120000"/>
              </a:lnSpc>
              <a:spcBef>
                <a:spcPts val="600"/>
              </a:spcBef>
              <a:spcAft>
                <a:spcPts val="600"/>
              </a:spcAft>
              <a:tabLst>
                <a:tab pos="290513" algn="l"/>
              </a:tabLst>
            </a:pPr>
            <a:r>
              <a:rPr lang="en-US" sz="2200" b="1" i="1" dirty="0">
                <a:solidFill>
                  <a:schemeClr val="tx2"/>
                </a:solidFill>
                <a:cs typeface="Arial" panose="020B0604020202020204" pitchFamily="34" charset="0"/>
              </a:rPr>
              <a:t>	</a:t>
            </a:r>
            <a:r>
              <a:rPr lang="vi-VN" sz="2200" i="1" dirty="0"/>
              <a:t> </a:t>
            </a:r>
            <a:r>
              <a:rPr lang="en-US" sz="2200" i="1" dirty="0"/>
              <a:t>	</a:t>
            </a:r>
            <a:r>
              <a:rPr lang="vi-VN" sz="2200" dirty="0">
                <a:solidFill>
                  <a:srgbClr val="FF0000"/>
                </a:solidFill>
              </a:rPr>
              <a:t>Lao động trẻ em </a:t>
            </a:r>
            <a:r>
              <a:rPr lang="vi-VN" sz="2200" dirty="0"/>
              <a:t>là trẻ em </a:t>
            </a:r>
            <a:r>
              <a:rPr lang="vi-VN" sz="2200" dirty="0">
                <a:solidFill>
                  <a:srgbClr val="0070C0"/>
                </a:solidFill>
              </a:rPr>
              <a:t>tham gia lao động </a:t>
            </a:r>
            <a:r>
              <a:rPr lang="vi-VN" sz="2200" dirty="0"/>
              <a:t>làm các công việc nặng nhọc, độc hại, nguy hiểm, trái qui định pháp luật về lao động của Việt Nam, gây tổn hại đến sự phát triển thể lực, trí lực, nhân cách và sự phát triển toàn diện của trẻ </a:t>
            </a:r>
            <a:r>
              <a:rPr lang="vi-VN" sz="2200" dirty="0" smtClean="0"/>
              <a:t>em</a:t>
            </a:r>
            <a:r>
              <a:rPr lang="en-US" sz="2200" dirty="0" smtClean="0"/>
              <a:t>.</a:t>
            </a:r>
            <a:endParaRPr lang="en-US"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31"/>
        <p:cNvGrpSpPr/>
        <p:nvPr/>
      </p:nvGrpSpPr>
      <p:grpSpPr>
        <a:xfrm>
          <a:off x="0" y="0"/>
          <a:ext cx="0" cy="0"/>
          <a:chOff x="0" y="0"/>
          <a:chExt cx="0" cy="0"/>
        </a:xfrm>
      </p:grpSpPr>
      <p:sp>
        <p:nvSpPr>
          <p:cNvPr id="62" name="Google Shape;1195;p38"/>
          <p:cNvSpPr txBox="1">
            <a:spLocks noGrp="1"/>
          </p:cNvSpPr>
          <p:nvPr>
            <p:ph type="title"/>
          </p:nvPr>
        </p:nvSpPr>
        <p:spPr>
          <a:xfrm>
            <a:off x="21914" y="0"/>
            <a:ext cx="8725154"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a:solidFill>
                  <a:srgbClr val="FF744B"/>
                </a:solidFill>
                <a:latin typeface="+mj-lt"/>
              </a:rPr>
              <a:t>KHÁI NIỆM ĐỊNH NGHĨA ĐO LƯỜNG </a:t>
            </a:r>
            <a:r>
              <a:rPr lang="en" sz="2400" dirty="0" smtClean="0">
                <a:solidFill>
                  <a:srgbClr val="FF744B"/>
                </a:solidFill>
                <a:latin typeface="+mj-lt"/>
              </a:rPr>
              <a:t>LAO </a:t>
            </a:r>
            <a:r>
              <a:rPr lang="en" sz="2400" dirty="0">
                <a:solidFill>
                  <a:srgbClr val="FF744B"/>
                </a:solidFill>
                <a:latin typeface="+mj-lt"/>
              </a:rPr>
              <a:t>ĐỘNG TRẺ EM</a:t>
            </a:r>
            <a:endParaRPr sz="2400" dirty="0">
              <a:solidFill>
                <a:srgbClr val="FF744B"/>
              </a:solidFill>
              <a:latin typeface="+mj-lt"/>
            </a:endParaRPr>
          </a:p>
        </p:txBody>
      </p:sp>
      <p:sp>
        <p:nvSpPr>
          <p:cNvPr id="67" name="TextBox 66"/>
          <p:cNvSpPr txBox="1"/>
          <p:nvPr/>
        </p:nvSpPr>
        <p:spPr>
          <a:xfrm>
            <a:off x="2717399" y="435251"/>
            <a:ext cx="2741728" cy="307777"/>
          </a:xfrm>
          <a:prstGeom prst="rect">
            <a:avLst/>
          </a:prstGeom>
          <a:solidFill>
            <a:schemeClr val="accent1">
              <a:lumMod val="40000"/>
              <a:lumOff val="60000"/>
            </a:schemeClr>
          </a:solidFill>
        </p:spPr>
        <p:txBody>
          <a:bodyPr wrap="square" rtlCol="0">
            <a:spAutoFit/>
          </a:bodyPr>
          <a:lstStyle/>
          <a:p>
            <a:pPr algn="ctr"/>
            <a:r>
              <a:rPr lang="en-US" b="1" dirty="0" err="1">
                <a:latin typeface="Arial" panose="020B0604020202020204" pitchFamily="34" charset="0"/>
                <a:cs typeface="Arial" panose="020B0604020202020204" pitchFamily="34" charset="0"/>
              </a:rPr>
              <a:t>Trẻ</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em</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tham</a:t>
            </a:r>
            <a:r>
              <a:rPr lang="en-US" b="1" dirty="0">
                <a:latin typeface="Arial" panose="020B0604020202020204" pitchFamily="34" charset="0"/>
                <a:cs typeface="Arial" panose="020B0604020202020204" pitchFamily="34" charset="0"/>
              </a:rPr>
              <a:t> gia </a:t>
            </a:r>
            <a:r>
              <a:rPr lang="en-US" b="1" dirty="0" err="1">
                <a:latin typeface="Arial" panose="020B0604020202020204" pitchFamily="34" charset="0"/>
                <a:cs typeface="Arial" panose="020B0604020202020204" pitchFamily="34" charset="0"/>
              </a:rPr>
              <a:t>lao</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động</a:t>
            </a:r>
            <a:r>
              <a:rPr lang="en-US" b="1" dirty="0">
                <a:latin typeface="Arial" panose="020B0604020202020204" pitchFamily="34" charset="0"/>
                <a:cs typeface="Arial" panose="020B0604020202020204" pitchFamily="34" charset="0"/>
              </a:rPr>
              <a:t> </a:t>
            </a:r>
          </a:p>
        </p:txBody>
      </p:sp>
      <p:sp>
        <p:nvSpPr>
          <p:cNvPr id="68" name="TextBox 67"/>
          <p:cNvSpPr txBox="1"/>
          <p:nvPr/>
        </p:nvSpPr>
        <p:spPr>
          <a:xfrm>
            <a:off x="211636" y="1046418"/>
            <a:ext cx="2376055" cy="492443"/>
          </a:xfrm>
          <a:prstGeom prst="rect">
            <a:avLst/>
          </a:prstGeom>
          <a:solidFill>
            <a:srgbClr val="DDDDDD"/>
          </a:solidFill>
        </p:spPr>
        <p:txBody>
          <a:bodyPr wrap="square" rtlCol="0">
            <a:spAutoFit/>
          </a:bodyPr>
          <a:lstStyle/>
          <a:p>
            <a:pPr algn="ctr">
              <a:spcBef>
                <a:spcPts val="450"/>
              </a:spcBef>
              <a:spcAft>
                <a:spcPts val="450"/>
              </a:spcAft>
            </a:pPr>
            <a:r>
              <a:rPr lang="en-US" sz="1300" b="1" dirty="0" err="1">
                <a:latin typeface="Arial" panose="020B0604020202020204" pitchFamily="34" charset="0"/>
                <a:cs typeface="Arial" panose="020B0604020202020204" pitchFamily="34" charset="0"/>
              </a:rPr>
              <a:t>Làm</a:t>
            </a:r>
            <a:r>
              <a:rPr lang="en-US" sz="1300" b="1" dirty="0">
                <a:latin typeface="Arial" panose="020B0604020202020204" pitchFamily="34" charset="0"/>
                <a:cs typeface="Arial" panose="020B0604020202020204" pitchFamily="34" charset="0"/>
              </a:rPr>
              <a:t> </a:t>
            </a:r>
            <a:r>
              <a:rPr lang="en-US" sz="1300" b="1" dirty="0" err="1">
                <a:latin typeface="Arial" panose="020B0604020202020204" pitchFamily="34" charset="0"/>
                <a:cs typeface="Arial" panose="020B0604020202020204" pitchFamily="34" charset="0"/>
              </a:rPr>
              <a:t>việc</a:t>
            </a:r>
            <a:r>
              <a:rPr lang="en-US" sz="1300" b="1" dirty="0">
                <a:latin typeface="Arial" panose="020B0604020202020204" pitchFamily="34" charset="0"/>
                <a:cs typeface="Arial" panose="020B0604020202020204" pitchFamily="34" charset="0"/>
              </a:rPr>
              <a:t> </a:t>
            </a:r>
            <a:r>
              <a:rPr lang="en-US" sz="1300" b="1" dirty="0" err="1">
                <a:latin typeface="Arial" panose="020B0604020202020204" pitchFamily="34" charset="0"/>
                <a:cs typeface="Arial" panose="020B0604020202020204" pitchFamily="34" charset="0"/>
              </a:rPr>
              <a:t>trong</a:t>
            </a:r>
            <a:r>
              <a:rPr lang="en-US" sz="1300" b="1" dirty="0">
                <a:latin typeface="Arial" panose="020B0604020202020204" pitchFamily="34" charset="0"/>
                <a:cs typeface="Arial" panose="020B0604020202020204" pitchFamily="34" charset="0"/>
              </a:rPr>
              <a:t> </a:t>
            </a:r>
            <a:r>
              <a:rPr lang="en-US" sz="1300" b="1" dirty="0" err="1">
                <a:latin typeface="Arial" panose="020B0604020202020204" pitchFamily="34" charset="0"/>
                <a:cs typeface="Arial" panose="020B0604020202020204" pitchFamily="34" charset="0"/>
              </a:rPr>
              <a:t>các</a:t>
            </a:r>
            <a:r>
              <a:rPr lang="en-US" sz="1300" b="1" dirty="0">
                <a:latin typeface="Arial" panose="020B0604020202020204" pitchFamily="34" charset="0"/>
                <a:cs typeface="Arial" panose="020B0604020202020204" pitchFamily="34" charset="0"/>
              </a:rPr>
              <a:t> </a:t>
            </a:r>
            <a:r>
              <a:rPr lang="en-US" sz="1300" b="1" dirty="0" err="1" smtClean="0">
                <a:latin typeface="Arial" panose="020B0604020202020204" pitchFamily="34" charset="0"/>
                <a:cs typeface="Arial" panose="020B0604020202020204" pitchFamily="34" charset="0"/>
              </a:rPr>
              <a:t>ngành</a:t>
            </a:r>
            <a:r>
              <a:rPr lang="en-US" sz="1300" b="1" dirty="0" smtClean="0">
                <a:latin typeface="Arial" panose="020B0604020202020204" pitchFamily="34" charset="0"/>
                <a:cs typeface="Arial" panose="020B0604020202020204" pitchFamily="34" charset="0"/>
              </a:rPr>
              <a:t>, </a:t>
            </a:r>
            <a:r>
              <a:rPr lang="en-US" sz="1300" b="1" dirty="0" err="1" smtClean="0">
                <a:latin typeface="Arial" panose="020B0604020202020204" pitchFamily="34" charset="0"/>
                <a:cs typeface="Arial" panose="020B0604020202020204" pitchFamily="34" charset="0"/>
              </a:rPr>
              <a:t>nghề</a:t>
            </a:r>
            <a:r>
              <a:rPr lang="en-US" sz="1300" b="1" dirty="0" smtClean="0">
                <a:latin typeface="Arial" panose="020B0604020202020204" pitchFamily="34" charset="0"/>
                <a:cs typeface="Arial" panose="020B0604020202020204" pitchFamily="34" charset="0"/>
              </a:rPr>
              <a:t> </a:t>
            </a:r>
            <a:r>
              <a:rPr lang="en-US" sz="1300" b="1" dirty="0" err="1">
                <a:latin typeface="Arial" panose="020B0604020202020204" pitchFamily="34" charset="0"/>
                <a:cs typeface="Arial" panose="020B0604020202020204" pitchFamily="34" charset="0"/>
              </a:rPr>
              <a:t>nguy</a:t>
            </a:r>
            <a:r>
              <a:rPr lang="en-US" sz="1300" b="1" dirty="0">
                <a:latin typeface="Arial" panose="020B0604020202020204" pitchFamily="34" charset="0"/>
                <a:cs typeface="Arial" panose="020B0604020202020204" pitchFamily="34" charset="0"/>
              </a:rPr>
              <a:t> </a:t>
            </a:r>
            <a:r>
              <a:rPr lang="en-US" sz="1300" b="1" dirty="0" err="1">
                <a:latin typeface="Arial" panose="020B0604020202020204" pitchFamily="34" charset="0"/>
                <a:cs typeface="Arial" panose="020B0604020202020204" pitchFamily="34" charset="0"/>
              </a:rPr>
              <a:t>hiểm</a:t>
            </a:r>
            <a:r>
              <a:rPr lang="en-US" sz="1300" b="1" dirty="0">
                <a:latin typeface="Arial" panose="020B0604020202020204" pitchFamily="34" charset="0"/>
                <a:cs typeface="Arial" panose="020B0604020202020204" pitchFamily="34" charset="0"/>
              </a:rPr>
              <a:t>, </a:t>
            </a:r>
            <a:r>
              <a:rPr lang="en-US" sz="1300" b="1" dirty="0" err="1">
                <a:latin typeface="Arial" panose="020B0604020202020204" pitchFamily="34" charset="0"/>
                <a:cs typeface="Arial" panose="020B0604020202020204" pitchFamily="34" charset="0"/>
              </a:rPr>
              <a:t>độc</a:t>
            </a:r>
            <a:r>
              <a:rPr lang="en-US" sz="1300" b="1" dirty="0">
                <a:latin typeface="Arial" panose="020B0604020202020204" pitchFamily="34" charset="0"/>
                <a:cs typeface="Arial" panose="020B0604020202020204" pitchFamily="34" charset="0"/>
              </a:rPr>
              <a:t> </a:t>
            </a:r>
            <a:r>
              <a:rPr lang="en-US" sz="1300" b="1" dirty="0" err="1">
                <a:latin typeface="Arial" panose="020B0604020202020204" pitchFamily="34" charset="0"/>
                <a:cs typeface="Arial" panose="020B0604020202020204" pitchFamily="34" charset="0"/>
              </a:rPr>
              <a:t>hại</a:t>
            </a:r>
            <a:endParaRPr lang="en-US" sz="1300" b="1" dirty="0">
              <a:latin typeface="Arial" panose="020B0604020202020204" pitchFamily="34" charset="0"/>
              <a:cs typeface="Arial" panose="020B0604020202020204" pitchFamily="34" charset="0"/>
            </a:endParaRPr>
          </a:p>
        </p:txBody>
      </p:sp>
      <p:sp>
        <p:nvSpPr>
          <p:cNvPr id="69" name="TextBox 68"/>
          <p:cNvSpPr txBox="1"/>
          <p:nvPr/>
        </p:nvSpPr>
        <p:spPr>
          <a:xfrm>
            <a:off x="4810625" y="1059772"/>
            <a:ext cx="2376054" cy="492443"/>
          </a:xfrm>
          <a:prstGeom prst="rect">
            <a:avLst/>
          </a:prstGeom>
          <a:solidFill>
            <a:schemeClr val="accent1"/>
          </a:solidFill>
        </p:spPr>
        <p:txBody>
          <a:bodyPr wrap="square" rtlCol="0">
            <a:spAutoFit/>
          </a:bodyPr>
          <a:lstStyle/>
          <a:p>
            <a:pPr algn="ctr">
              <a:spcBef>
                <a:spcPts val="450"/>
              </a:spcBef>
              <a:spcAft>
                <a:spcPts val="450"/>
              </a:spcAft>
            </a:pPr>
            <a:r>
              <a:rPr lang="en-US" sz="1300" b="1" dirty="0" err="1">
                <a:latin typeface="Arial" panose="020B0604020202020204" pitchFamily="34" charset="0"/>
                <a:cs typeface="Arial" panose="020B0604020202020204" pitchFamily="34" charset="0"/>
              </a:rPr>
              <a:t>Làm</a:t>
            </a:r>
            <a:r>
              <a:rPr lang="en-US" sz="1300" b="1" dirty="0">
                <a:latin typeface="Arial" panose="020B0604020202020204" pitchFamily="34" charset="0"/>
                <a:cs typeface="Arial" panose="020B0604020202020204" pitchFamily="34" charset="0"/>
              </a:rPr>
              <a:t> </a:t>
            </a:r>
            <a:r>
              <a:rPr lang="en-US" sz="1300" b="1" dirty="0" err="1">
                <a:latin typeface="Arial" panose="020B0604020202020204" pitchFamily="34" charset="0"/>
                <a:cs typeface="Arial" panose="020B0604020202020204" pitchFamily="34" charset="0"/>
              </a:rPr>
              <a:t>việc</a:t>
            </a:r>
            <a:r>
              <a:rPr lang="en-US" sz="1300" b="1" dirty="0">
                <a:latin typeface="Arial" panose="020B0604020202020204" pitchFamily="34" charset="0"/>
                <a:cs typeface="Arial" panose="020B0604020202020204" pitchFamily="34" charset="0"/>
              </a:rPr>
              <a:t> </a:t>
            </a:r>
            <a:r>
              <a:rPr lang="en-US" sz="1300" b="1" dirty="0" err="1">
                <a:latin typeface="Arial" panose="020B0604020202020204" pitchFamily="34" charset="0"/>
                <a:cs typeface="Arial" panose="020B0604020202020204" pitchFamily="34" charset="0"/>
              </a:rPr>
              <a:t>trong</a:t>
            </a:r>
            <a:r>
              <a:rPr lang="en-US" sz="1300" b="1" dirty="0">
                <a:latin typeface="Arial" panose="020B0604020202020204" pitchFamily="34" charset="0"/>
                <a:cs typeface="Arial" panose="020B0604020202020204" pitchFamily="34" charset="0"/>
              </a:rPr>
              <a:t> </a:t>
            </a:r>
            <a:r>
              <a:rPr lang="en-US" sz="1300" b="1" dirty="0" err="1">
                <a:latin typeface="Arial" panose="020B0604020202020204" pitchFamily="34" charset="0"/>
                <a:cs typeface="Arial" panose="020B0604020202020204" pitchFamily="34" charset="0"/>
              </a:rPr>
              <a:t>các</a:t>
            </a:r>
            <a:r>
              <a:rPr lang="en-US" sz="1300" b="1" dirty="0">
                <a:latin typeface="Arial" panose="020B0604020202020204" pitchFamily="34" charset="0"/>
                <a:cs typeface="Arial" panose="020B0604020202020204" pitchFamily="34" charset="0"/>
              </a:rPr>
              <a:t> </a:t>
            </a:r>
            <a:r>
              <a:rPr lang="en-US" sz="1300" b="1" dirty="0" err="1">
                <a:latin typeface="Arial" panose="020B0604020202020204" pitchFamily="34" charset="0"/>
                <a:cs typeface="Arial" panose="020B0604020202020204" pitchFamily="34" charset="0"/>
              </a:rPr>
              <a:t>ngành</a:t>
            </a:r>
            <a:r>
              <a:rPr lang="en-US" sz="1300" b="1" dirty="0">
                <a:latin typeface="Arial" panose="020B0604020202020204" pitchFamily="34" charset="0"/>
                <a:cs typeface="Arial" panose="020B0604020202020204" pitchFamily="34" charset="0"/>
              </a:rPr>
              <a:t> </a:t>
            </a:r>
            <a:r>
              <a:rPr lang="en-US" sz="1300" b="1" dirty="0" err="1">
                <a:latin typeface="Arial" panose="020B0604020202020204" pitchFamily="34" charset="0"/>
                <a:cs typeface="Arial" panose="020B0604020202020204" pitchFamily="34" charset="0"/>
              </a:rPr>
              <a:t>không</a:t>
            </a:r>
            <a:r>
              <a:rPr lang="en-US" sz="1300" b="1" dirty="0">
                <a:latin typeface="Arial" panose="020B0604020202020204" pitchFamily="34" charset="0"/>
                <a:cs typeface="Arial" panose="020B0604020202020204" pitchFamily="34" charset="0"/>
              </a:rPr>
              <a:t> </a:t>
            </a:r>
            <a:r>
              <a:rPr lang="en-US" sz="1300" b="1" dirty="0" err="1">
                <a:latin typeface="Arial" panose="020B0604020202020204" pitchFamily="34" charset="0"/>
                <a:cs typeface="Arial" panose="020B0604020202020204" pitchFamily="34" charset="0"/>
              </a:rPr>
              <a:t>nguy</a:t>
            </a:r>
            <a:r>
              <a:rPr lang="en-US" sz="1300" b="1" dirty="0">
                <a:latin typeface="Arial" panose="020B0604020202020204" pitchFamily="34" charset="0"/>
                <a:cs typeface="Arial" panose="020B0604020202020204" pitchFamily="34" charset="0"/>
              </a:rPr>
              <a:t> </a:t>
            </a:r>
            <a:r>
              <a:rPr lang="en-US" sz="1300" b="1" dirty="0" err="1">
                <a:latin typeface="Arial" panose="020B0604020202020204" pitchFamily="34" charset="0"/>
                <a:cs typeface="Arial" panose="020B0604020202020204" pitchFamily="34" charset="0"/>
              </a:rPr>
              <a:t>hiểm</a:t>
            </a:r>
            <a:r>
              <a:rPr lang="en-US" sz="1300" b="1" dirty="0">
                <a:latin typeface="Arial" panose="020B0604020202020204" pitchFamily="34" charset="0"/>
                <a:cs typeface="Arial" panose="020B0604020202020204" pitchFamily="34" charset="0"/>
              </a:rPr>
              <a:t>, </a:t>
            </a:r>
            <a:r>
              <a:rPr lang="en-US" sz="1300" b="1" dirty="0" err="1">
                <a:latin typeface="Arial" panose="020B0604020202020204" pitchFamily="34" charset="0"/>
                <a:cs typeface="Arial" panose="020B0604020202020204" pitchFamily="34" charset="0"/>
              </a:rPr>
              <a:t>độc</a:t>
            </a:r>
            <a:r>
              <a:rPr lang="en-US" sz="1300" b="1" dirty="0">
                <a:latin typeface="Arial" panose="020B0604020202020204" pitchFamily="34" charset="0"/>
                <a:cs typeface="Arial" panose="020B0604020202020204" pitchFamily="34" charset="0"/>
              </a:rPr>
              <a:t> </a:t>
            </a:r>
            <a:r>
              <a:rPr lang="en-US" sz="1300" b="1" dirty="0" err="1">
                <a:latin typeface="Arial" panose="020B0604020202020204" pitchFamily="34" charset="0"/>
                <a:cs typeface="Arial" panose="020B0604020202020204" pitchFamily="34" charset="0"/>
              </a:rPr>
              <a:t>hại</a:t>
            </a:r>
            <a:endParaRPr lang="en-US" sz="1300" b="1" dirty="0">
              <a:latin typeface="Arial" panose="020B0604020202020204" pitchFamily="34" charset="0"/>
              <a:cs typeface="Arial" panose="020B0604020202020204" pitchFamily="34" charset="0"/>
            </a:endParaRPr>
          </a:p>
        </p:txBody>
      </p:sp>
      <p:sp>
        <p:nvSpPr>
          <p:cNvPr id="71" name="TextBox 70"/>
          <p:cNvSpPr txBox="1"/>
          <p:nvPr/>
        </p:nvSpPr>
        <p:spPr>
          <a:xfrm>
            <a:off x="5998652" y="1780936"/>
            <a:ext cx="2376054" cy="480060"/>
          </a:xfrm>
          <a:prstGeom prst="rect">
            <a:avLst/>
          </a:prstGeom>
          <a:solidFill>
            <a:schemeClr val="accent1"/>
          </a:solidFill>
        </p:spPr>
        <p:txBody>
          <a:bodyPr wrap="square" rtlCol="0" anchor="ctr" anchorCtr="0">
            <a:noAutofit/>
          </a:bodyPr>
          <a:lstStyle/>
          <a:p>
            <a:pPr algn="ctr">
              <a:spcBef>
                <a:spcPts val="450"/>
              </a:spcBef>
              <a:spcAft>
                <a:spcPts val="450"/>
              </a:spcAft>
            </a:pPr>
            <a:r>
              <a:rPr lang="en-US" sz="1300" b="1" dirty="0" err="1">
                <a:latin typeface="Arial" panose="020B0604020202020204" pitchFamily="34" charset="0"/>
                <a:cs typeface="Arial" panose="020B0604020202020204" pitchFamily="34" charset="0"/>
              </a:rPr>
              <a:t>Làm</a:t>
            </a:r>
            <a:r>
              <a:rPr lang="en-US" sz="1300" b="1" dirty="0">
                <a:latin typeface="Arial" panose="020B0604020202020204" pitchFamily="34" charset="0"/>
                <a:cs typeface="Arial" panose="020B0604020202020204" pitchFamily="34" charset="0"/>
              </a:rPr>
              <a:t> </a:t>
            </a:r>
            <a:r>
              <a:rPr lang="en-US" sz="1300" b="1" dirty="0" err="1">
                <a:latin typeface="Arial" panose="020B0604020202020204" pitchFamily="34" charset="0"/>
                <a:cs typeface="Arial" panose="020B0604020202020204" pitchFamily="34" charset="0"/>
              </a:rPr>
              <a:t>việc</a:t>
            </a:r>
            <a:r>
              <a:rPr lang="en-US" sz="1300" b="1" dirty="0">
                <a:latin typeface="Arial" panose="020B0604020202020204" pitchFamily="34" charset="0"/>
                <a:cs typeface="Arial" panose="020B0604020202020204" pitchFamily="34" charset="0"/>
              </a:rPr>
              <a:t> </a:t>
            </a:r>
            <a:r>
              <a:rPr lang="en-US" sz="1300" b="1" dirty="0" smtClean="0">
                <a:latin typeface="Arial" panose="020B0604020202020204" pitchFamily="34" charset="0"/>
                <a:cs typeface="Arial" panose="020B0604020202020204" pitchFamily="34" charset="0"/>
              </a:rPr>
              <a:t>&lt;=40 </a:t>
            </a:r>
            <a:r>
              <a:rPr lang="en-US" sz="1300" b="1" dirty="0" err="1" smtClean="0">
                <a:latin typeface="Arial" panose="020B0604020202020204" pitchFamily="34" charset="0"/>
                <a:cs typeface="Arial" panose="020B0604020202020204" pitchFamily="34" charset="0"/>
              </a:rPr>
              <a:t>giờ</a:t>
            </a:r>
            <a:r>
              <a:rPr lang="en-US" sz="1300" b="1" dirty="0" smtClean="0">
                <a:latin typeface="Arial" panose="020B0604020202020204" pitchFamily="34" charset="0"/>
                <a:cs typeface="Arial" panose="020B0604020202020204" pitchFamily="34" charset="0"/>
              </a:rPr>
              <a:t>/</a:t>
            </a:r>
            <a:r>
              <a:rPr lang="en-US" sz="1300" b="1" dirty="0" err="1" smtClean="0">
                <a:latin typeface="Arial" panose="020B0604020202020204" pitchFamily="34" charset="0"/>
                <a:cs typeface="Arial" panose="020B0604020202020204" pitchFamily="34" charset="0"/>
              </a:rPr>
              <a:t>tuần</a:t>
            </a:r>
            <a:r>
              <a:rPr lang="en-US" sz="1300" b="1" dirty="0" smtClean="0">
                <a:latin typeface="Arial" panose="020B0604020202020204" pitchFamily="34" charset="0"/>
                <a:cs typeface="Arial" panose="020B0604020202020204" pitchFamily="34" charset="0"/>
              </a:rPr>
              <a:t> và </a:t>
            </a:r>
            <a:r>
              <a:rPr lang="en-US" sz="1300" b="1" dirty="0" err="1" smtClean="0">
                <a:latin typeface="Arial" panose="020B0604020202020204" pitchFamily="34" charset="0"/>
                <a:cs typeface="Arial" panose="020B0604020202020204" pitchFamily="34" charset="0"/>
              </a:rPr>
              <a:t>không</a:t>
            </a:r>
            <a:r>
              <a:rPr lang="en-US" sz="1300" b="1" dirty="0" smtClean="0">
                <a:latin typeface="Arial" panose="020B0604020202020204" pitchFamily="34" charset="0"/>
                <a:cs typeface="Arial" panose="020B0604020202020204" pitchFamily="34" charset="0"/>
              </a:rPr>
              <a:t> </a:t>
            </a:r>
            <a:r>
              <a:rPr lang="en-US" sz="1300" b="1" dirty="0" err="1" smtClean="0">
                <a:latin typeface="Arial" panose="020B0604020202020204" pitchFamily="34" charset="0"/>
                <a:cs typeface="Arial" panose="020B0604020202020204" pitchFamily="34" charset="0"/>
              </a:rPr>
              <a:t>làm</a:t>
            </a:r>
            <a:r>
              <a:rPr lang="en-US" sz="1300" b="1" dirty="0" smtClean="0">
                <a:latin typeface="Arial" panose="020B0604020202020204" pitchFamily="34" charset="0"/>
                <a:cs typeface="Arial" panose="020B0604020202020204" pitchFamily="34" charset="0"/>
              </a:rPr>
              <a:t> </a:t>
            </a:r>
            <a:r>
              <a:rPr lang="en-US" sz="1300" b="1" dirty="0" err="1" smtClean="0">
                <a:latin typeface="Arial" panose="020B0604020202020204" pitchFamily="34" charset="0"/>
                <a:cs typeface="Arial" panose="020B0604020202020204" pitchFamily="34" charset="0"/>
              </a:rPr>
              <a:t>vào</a:t>
            </a:r>
            <a:r>
              <a:rPr lang="en-US" sz="1300" b="1" dirty="0" smtClean="0">
                <a:latin typeface="Arial" panose="020B0604020202020204" pitchFamily="34" charset="0"/>
                <a:cs typeface="Arial" panose="020B0604020202020204" pitchFamily="34" charset="0"/>
              </a:rPr>
              <a:t> ban </a:t>
            </a:r>
            <a:r>
              <a:rPr lang="en-US" sz="1300" b="1" dirty="0" err="1" smtClean="0">
                <a:latin typeface="Arial" panose="020B0604020202020204" pitchFamily="34" charset="0"/>
                <a:cs typeface="Arial" panose="020B0604020202020204" pitchFamily="34" charset="0"/>
              </a:rPr>
              <a:t>đêm</a:t>
            </a:r>
            <a:endParaRPr lang="en-US" sz="1300" b="1" dirty="0">
              <a:latin typeface="Arial" panose="020B0604020202020204" pitchFamily="34" charset="0"/>
              <a:cs typeface="Arial" panose="020B0604020202020204" pitchFamily="34" charset="0"/>
            </a:endParaRPr>
          </a:p>
        </p:txBody>
      </p:sp>
      <p:sp>
        <p:nvSpPr>
          <p:cNvPr id="72" name="TextBox 71"/>
          <p:cNvSpPr txBox="1"/>
          <p:nvPr/>
        </p:nvSpPr>
        <p:spPr>
          <a:xfrm>
            <a:off x="4948499" y="3100033"/>
            <a:ext cx="1004454" cy="253916"/>
          </a:xfrm>
          <a:prstGeom prst="rect">
            <a:avLst/>
          </a:prstGeom>
          <a:noFill/>
        </p:spPr>
        <p:txBody>
          <a:bodyPr wrap="square" rtlCol="0">
            <a:spAutoFit/>
          </a:bodyPr>
          <a:lstStyle/>
          <a:p>
            <a:endParaRPr lang="en-US" sz="1050" dirty="0"/>
          </a:p>
        </p:txBody>
      </p:sp>
      <p:sp>
        <p:nvSpPr>
          <p:cNvPr id="73" name="TextBox 72"/>
          <p:cNvSpPr txBox="1"/>
          <p:nvPr/>
        </p:nvSpPr>
        <p:spPr>
          <a:xfrm>
            <a:off x="4581336" y="3195038"/>
            <a:ext cx="1004454" cy="292388"/>
          </a:xfrm>
          <a:prstGeom prst="rect">
            <a:avLst/>
          </a:prstGeom>
          <a:solidFill>
            <a:schemeClr val="accent4">
              <a:lumMod val="20000"/>
              <a:lumOff val="80000"/>
            </a:schemeClr>
          </a:solidFill>
        </p:spPr>
        <p:txBody>
          <a:bodyPr wrap="square" rtlCol="0">
            <a:spAutoFit/>
          </a:bodyPr>
          <a:lstStyle/>
          <a:p>
            <a:pPr algn="ctr"/>
            <a:r>
              <a:rPr lang="en-US" sz="1300" b="1" i="1" dirty="0" smtClean="0"/>
              <a:t>5-12 </a:t>
            </a:r>
            <a:r>
              <a:rPr lang="en-US" sz="1300" b="1" i="1" dirty="0" err="1"/>
              <a:t>tuổi</a:t>
            </a:r>
            <a:endParaRPr lang="en-US" sz="1300" b="1" i="1" dirty="0"/>
          </a:p>
        </p:txBody>
      </p:sp>
      <p:sp>
        <p:nvSpPr>
          <p:cNvPr id="74" name="TextBox 73"/>
          <p:cNvSpPr txBox="1"/>
          <p:nvPr/>
        </p:nvSpPr>
        <p:spPr>
          <a:xfrm>
            <a:off x="6095306" y="3195040"/>
            <a:ext cx="1004454" cy="292388"/>
          </a:xfrm>
          <a:prstGeom prst="rect">
            <a:avLst/>
          </a:prstGeom>
          <a:solidFill>
            <a:schemeClr val="accent1">
              <a:lumMod val="40000"/>
              <a:lumOff val="60000"/>
            </a:schemeClr>
          </a:solidFill>
        </p:spPr>
        <p:txBody>
          <a:bodyPr wrap="square" rtlCol="0">
            <a:spAutoFit/>
          </a:bodyPr>
          <a:lstStyle>
            <a:defPPr marR="0" lvl="0" algn="l" rtl="0">
              <a:lnSpc>
                <a:spcPct val="100000"/>
              </a:lnSpc>
              <a:spcBef>
                <a:spcPts val="0"/>
              </a:spcBef>
              <a:spcAft>
                <a:spcPts val="0"/>
              </a:spcAft>
            </a:defPPr>
            <a:lvl1pPr algn="ctr">
              <a:defRPr sz="1300" b="1">
                <a:latin typeface="Arial" panose="020B0604020202020204" pitchFamily="34" charset="0"/>
                <a:cs typeface="Arial" panose="020B0604020202020204" pitchFamily="34" charset="0"/>
              </a:defRPr>
            </a:lvl1pPr>
          </a:lstStyle>
          <a:p>
            <a:r>
              <a:rPr lang="en-US" i="1" dirty="0"/>
              <a:t>13-14 </a:t>
            </a:r>
            <a:r>
              <a:rPr lang="en-US" i="1" dirty="0" err="1"/>
              <a:t>tuổi</a:t>
            </a:r>
            <a:endParaRPr lang="en-US" i="1" dirty="0"/>
          </a:p>
        </p:txBody>
      </p:sp>
      <p:sp>
        <p:nvSpPr>
          <p:cNvPr id="75" name="TextBox 74"/>
          <p:cNvSpPr txBox="1"/>
          <p:nvPr/>
        </p:nvSpPr>
        <p:spPr>
          <a:xfrm>
            <a:off x="8147196" y="3183090"/>
            <a:ext cx="1004454" cy="292388"/>
          </a:xfrm>
          <a:prstGeom prst="rect">
            <a:avLst/>
          </a:prstGeom>
          <a:solidFill>
            <a:schemeClr val="accent1">
              <a:lumMod val="40000"/>
              <a:lumOff val="60000"/>
            </a:schemeClr>
          </a:solidFill>
        </p:spPr>
        <p:txBody>
          <a:bodyPr wrap="square" rtlCol="0">
            <a:spAutoFit/>
          </a:bodyPr>
          <a:lstStyle>
            <a:defPPr marR="0" lvl="0" algn="l" rtl="0">
              <a:lnSpc>
                <a:spcPct val="100000"/>
              </a:lnSpc>
              <a:spcBef>
                <a:spcPts val="0"/>
              </a:spcBef>
              <a:spcAft>
                <a:spcPts val="0"/>
              </a:spcAft>
              <a:defRPr/>
            </a:defPPr>
            <a:lvl1pPr algn="ctr">
              <a:defRPr sz="1300" b="1">
                <a:latin typeface="Arial" panose="020B0604020202020204" pitchFamily="34" charset="0"/>
                <a:cs typeface="Arial" panose="020B0604020202020204" pitchFamily="34" charset="0"/>
              </a:defRPr>
            </a:lvl1pPr>
          </a:lstStyle>
          <a:p>
            <a:r>
              <a:rPr lang="en-US" i="1" dirty="0"/>
              <a:t>15-17 </a:t>
            </a:r>
            <a:r>
              <a:rPr lang="en-US" i="1" dirty="0" err="1"/>
              <a:t>tuổi</a:t>
            </a:r>
            <a:endParaRPr lang="en-US" i="1" dirty="0"/>
          </a:p>
        </p:txBody>
      </p:sp>
      <p:sp>
        <p:nvSpPr>
          <p:cNvPr id="76" name="TextBox 75"/>
          <p:cNvSpPr txBox="1"/>
          <p:nvPr/>
        </p:nvSpPr>
        <p:spPr>
          <a:xfrm>
            <a:off x="2055776" y="4234730"/>
            <a:ext cx="2328715" cy="692497"/>
          </a:xfrm>
          <a:prstGeom prst="rect">
            <a:avLst/>
          </a:prstGeom>
          <a:solidFill>
            <a:srgbClr val="DDDDDD"/>
          </a:solidFill>
        </p:spPr>
        <p:txBody>
          <a:bodyPr wrap="square" rtlCol="0">
            <a:spAutoFit/>
          </a:bodyPr>
          <a:lstStyle>
            <a:defPPr marR="0" lvl="0" algn="l" rtl="0">
              <a:lnSpc>
                <a:spcPct val="100000"/>
              </a:lnSpc>
              <a:spcBef>
                <a:spcPts val="0"/>
              </a:spcBef>
              <a:spcAft>
                <a:spcPts val="0"/>
              </a:spcAft>
              <a:defRPr/>
            </a:defPPr>
            <a:lvl1pPr algn="ctr">
              <a:spcBef>
                <a:spcPts val="450"/>
              </a:spcBef>
              <a:spcAft>
                <a:spcPts val="450"/>
              </a:spcAft>
              <a:defRPr sz="1300" b="1">
                <a:latin typeface="Arial" panose="020B0604020202020204" pitchFamily="34" charset="0"/>
                <a:cs typeface="Arial" panose="020B0604020202020204" pitchFamily="34" charset="0"/>
              </a:defRPr>
            </a:lvl1pPr>
          </a:lstStyle>
          <a:p>
            <a:r>
              <a:rPr lang="en-US" dirty="0" err="1"/>
              <a:t>Làm</a:t>
            </a:r>
            <a:r>
              <a:rPr lang="en-US" dirty="0"/>
              <a:t> </a:t>
            </a:r>
            <a:r>
              <a:rPr lang="en-US" dirty="0" err="1" smtClean="0"/>
              <a:t>các</a:t>
            </a:r>
            <a:r>
              <a:rPr lang="en-US" dirty="0" smtClean="0"/>
              <a:t> công </a:t>
            </a:r>
            <a:r>
              <a:rPr lang="en-US" dirty="0" err="1" smtClean="0"/>
              <a:t>việc</a:t>
            </a:r>
            <a:r>
              <a:rPr lang="en-US" dirty="0" smtClean="0"/>
              <a:t> </a:t>
            </a:r>
            <a:r>
              <a:rPr lang="en-US" dirty="0" err="1" smtClean="0"/>
              <a:t>ngoài</a:t>
            </a:r>
            <a:r>
              <a:rPr lang="en-US" dirty="0" smtClean="0"/>
              <a:t> </a:t>
            </a:r>
            <a:r>
              <a:rPr lang="en-US" dirty="0" err="1" smtClean="0"/>
              <a:t>danh</a:t>
            </a:r>
            <a:r>
              <a:rPr lang="en-US" dirty="0" smtClean="0"/>
              <a:t> </a:t>
            </a:r>
            <a:r>
              <a:rPr lang="en-US" dirty="0" err="1" smtClean="0"/>
              <a:t>mục</a:t>
            </a:r>
            <a:r>
              <a:rPr lang="en-US" dirty="0" smtClean="0"/>
              <a:t> </a:t>
            </a:r>
            <a:r>
              <a:rPr lang="en-US" dirty="0" err="1" smtClean="0"/>
              <a:t>việc</a:t>
            </a:r>
            <a:r>
              <a:rPr lang="en-US" dirty="0" smtClean="0"/>
              <a:t> </a:t>
            </a:r>
            <a:r>
              <a:rPr lang="en-US" dirty="0" err="1" smtClean="0"/>
              <a:t>nhẹ</a:t>
            </a:r>
            <a:r>
              <a:rPr lang="en-US" dirty="0" smtClean="0"/>
              <a:t> </a:t>
            </a:r>
            <a:r>
              <a:rPr lang="en-US" dirty="0" err="1" smtClean="0"/>
              <a:t>được</a:t>
            </a:r>
            <a:r>
              <a:rPr lang="en-US" dirty="0" smtClean="0"/>
              <a:t> </a:t>
            </a:r>
            <a:r>
              <a:rPr lang="en-US" dirty="0" err="1" smtClean="0"/>
              <a:t>phép</a:t>
            </a:r>
            <a:r>
              <a:rPr lang="en-US" dirty="0" smtClean="0"/>
              <a:t> </a:t>
            </a:r>
            <a:r>
              <a:rPr lang="en-US" dirty="0" err="1" smtClean="0"/>
              <a:t>làm</a:t>
            </a:r>
            <a:r>
              <a:rPr lang="en-US" dirty="0" smtClean="0"/>
              <a:t> </a:t>
            </a:r>
            <a:r>
              <a:rPr lang="en-US" dirty="0" err="1" smtClean="0"/>
              <a:t>hoặc</a:t>
            </a:r>
            <a:r>
              <a:rPr lang="en-US" dirty="0" smtClean="0"/>
              <a:t> </a:t>
            </a:r>
            <a:r>
              <a:rPr lang="en-US" dirty="0" err="1" smtClean="0"/>
              <a:t>làm</a:t>
            </a:r>
            <a:r>
              <a:rPr lang="en-US" dirty="0" smtClean="0"/>
              <a:t> &gt;20 </a:t>
            </a:r>
            <a:r>
              <a:rPr lang="en-US" dirty="0" err="1"/>
              <a:t>giờ</a:t>
            </a:r>
            <a:endParaRPr lang="en-US" dirty="0"/>
          </a:p>
        </p:txBody>
      </p:sp>
      <p:sp>
        <p:nvSpPr>
          <p:cNvPr id="77" name="TextBox 76"/>
          <p:cNvSpPr txBox="1"/>
          <p:nvPr/>
        </p:nvSpPr>
        <p:spPr>
          <a:xfrm>
            <a:off x="6701416" y="3641701"/>
            <a:ext cx="1794192" cy="661720"/>
          </a:xfrm>
          <a:prstGeom prst="rect">
            <a:avLst/>
          </a:prstGeom>
          <a:solidFill>
            <a:schemeClr val="accent1"/>
          </a:solidFill>
        </p:spPr>
        <p:txBody>
          <a:bodyPr wrap="square" rtlCol="0">
            <a:spAutoFit/>
          </a:bodyPr>
          <a:lstStyle/>
          <a:p>
            <a:r>
              <a:rPr lang="en-US" sz="1200" b="1" dirty="0" err="1"/>
              <a:t>Làm</a:t>
            </a:r>
            <a:r>
              <a:rPr lang="en-US" sz="1200" b="1" dirty="0"/>
              <a:t> </a:t>
            </a:r>
            <a:r>
              <a:rPr lang="en-US" sz="1200" b="1" dirty="0" err="1"/>
              <a:t>các</a:t>
            </a:r>
            <a:r>
              <a:rPr lang="en-US" sz="1200" b="1" dirty="0"/>
              <a:t> công </a:t>
            </a:r>
            <a:r>
              <a:rPr lang="en-US" sz="1200" b="1" dirty="0" err="1"/>
              <a:t>việc</a:t>
            </a:r>
            <a:r>
              <a:rPr lang="en-US" sz="1200" b="1" dirty="0"/>
              <a:t> </a:t>
            </a:r>
            <a:r>
              <a:rPr lang="en-US" sz="1200" b="1" dirty="0" err="1" smtClean="0"/>
              <a:t>thuộc</a:t>
            </a:r>
            <a:r>
              <a:rPr lang="en-US" sz="1200" b="1" dirty="0" smtClean="0"/>
              <a:t> </a:t>
            </a:r>
            <a:r>
              <a:rPr lang="en-US" sz="1200" b="1" dirty="0" err="1"/>
              <a:t>danh</a:t>
            </a:r>
            <a:r>
              <a:rPr lang="en-US" sz="1200" b="1" dirty="0"/>
              <a:t> </a:t>
            </a:r>
            <a:r>
              <a:rPr lang="en-US" sz="1200" b="1" dirty="0" err="1"/>
              <a:t>mục</a:t>
            </a:r>
            <a:r>
              <a:rPr lang="en-US" sz="1200" b="1" dirty="0"/>
              <a:t> </a:t>
            </a:r>
            <a:r>
              <a:rPr lang="en-US" sz="1200" b="1" dirty="0" err="1"/>
              <a:t>việc</a:t>
            </a:r>
            <a:r>
              <a:rPr lang="en-US" sz="1200" b="1" dirty="0"/>
              <a:t> </a:t>
            </a:r>
            <a:r>
              <a:rPr lang="en-US" sz="1200" b="1" dirty="0" err="1"/>
              <a:t>nhẹ</a:t>
            </a:r>
            <a:r>
              <a:rPr lang="en-US" sz="1200" b="1" dirty="0"/>
              <a:t> </a:t>
            </a:r>
            <a:r>
              <a:rPr lang="en-US" sz="1200" b="1" dirty="0" smtClean="0"/>
              <a:t>và </a:t>
            </a:r>
            <a:r>
              <a:rPr lang="en-US" sz="1200" b="1" dirty="0" err="1" smtClean="0"/>
              <a:t>l</a:t>
            </a:r>
            <a:r>
              <a:rPr lang="en-US" sz="1300" b="1" dirty="0" err="1" smtClean="0"/>
              <a:t>àm</a:t>
            </a:r>
            <a:r>
              <a:rPr lang="en-US" sz="1300" b="1" dirty="0" smtClean="0"/>
              <a:t> </a:t>
            </a:r>
            <a:r>
              <a:rPr lang="en-US" sz="1300" b="1" dirty="0" smtClean="0"/>
              <a:t>&lt;= 20 </a:t>
            </a:r>
            <a:r>
              <a:rPr lang="en-US" sz="1300" b="1" dirty="0" err="1"/>
              <a:t>giờ</a:t>
            </a:r>
            <a:endParaRPr lang="en-US" sz="1300" b="1" dirty="0"/>
          </a:p>
        </p:txBody>
      </p:sp>
      <p:sp>
        <p:nvSpPr>
          <p:cNvPr id="79" name="TextBox 78"/>
          <p:cNvSpPr txBox="1"/>
          <p:nvPr/>
        </p:nvSpPr>
        <p:spPr>
          <a:xfrm>
            <a:off x="1711720" y="1867059"/>
            <a:ext cx="2787200" cy="480060"/>
          </a:xfrm>
          <a:prstGeom prst="rect">
            <a:avLst/>
          </a:prstGeom>
          <a:solidFill>
            <a:srgbClr val="DDDDDD"/>
          </a:solidFill>
        </p:spPr>
        <p:txBody>
          <a:bodyPr wrap="square" rtlCol="0" anchor="ctr" anchorCtr="0">
            <a:noAutofit/>
          </a:bodyPr>
          <a:lstStyle/>
          <a:p>
            <a:pPr algn="ctr">
              <a:spcBef>
                <a:spcPts val="450"/>
              </a:spcBef>
              <a:spcAft>
                <a:spcPts val="450"/>
              </a:spcAft>
            </a:pPr>
            <a:r>
              <a:rPr lang="en-US" sz="1300" b="1" dirty="0" err="1">
                <a:latin typeface="Arial" panose="020B0604020202020204" pitchFamily="34" charset="0"/>
                <a:cs typeface="Arial" panose="020B0604020202020204" pitchFamily="34" charset="0"/>
              </a:rPr>
              <a:t>Làm</a:t>
            </a:r>
            <a:r>
              <a:rPr lang="en-US" sz="1300" b="1" dirty="0">
                <a:latin typeface="Arial" panose="020B0604020202020204" pitchFamily="34" charset="0"/>
                <a:cs typeface="Arial" panose="020B0604020202020204" pitchFamily="34" charset="0"/>
              </a:rPr>
              <a:t> </a:t>
            </a:r>
            <a:r>
              <a:rPr lang="en-US" sz="1300" b="1" dirty="0" err="1">
                <a:latin typeface="Arial" panose="020B0604020202020204" pitchFamily="34" charset="0"/>
                <a:cs typeface="Arial" panose="020B0604020202020204" pitchFamily="34" charset="0"/>
              </a:rPr>
              <a:t>việc</a:t>
            </a:r>
            <a:r>
              <a:rPr lang="en-US" sz="1300" b="1" dirty="0">
                <a:latin typeface="Arial" panose="020B0604020202020204" pitchFamily="34" charset="0"/>
                <a:cs typeface="Arial" panose="020B0604020202020204" pitchFamily="34" charset="0"/>
              </a:rPr>
              <a:t> </a:t>
            </a:r>
            <a:r>
              <a:rPr lang="en-US" sz="1300" b="1" dirty="0" err="1">
                <a:latin typeface="Arial" panose="020B0604020202020204" pitchFamily="34" charset="0"/>
                <a:cs typeface="Arial" panose="020B0604020202020204" pitchFamily="34" charset="0"/>
              </a:rPr>
              <a:t>trong</a:t>
            </a:r>
            <a:r>
              <a:rPr lang="en-US" sz="1300" b="1" dirty="0">
                <a:latin typeface="Arial" panose="020B0604020202020204" pitchFamily="34" charset="0"/>
                <a:cs typeface="Arial" panose="020B0604020202020204" pitchFamily="34" charset="0"/>
              </a:rPr>
              <a:t> </a:t>
            </a:r>
            <a:r>
              <a:rPr lang="en-US" sz="1300" b="1" dirty="0" err="1">
                <a:latin typeface="Arial" panose="020B0604020202020204" pitchFamily="34" charset="0"/>
                <a:cs typeface="Arial" panose="020B0604020202020204" pitchFamily="34" charset="0"/>
              </a:rPr>
              <a:t>nhiều</a:t>
            </a:r>
            <a:r>
              <a:rPr lang="en-US" sz="1300" b="1" dirty="0">
                <a:latin typeface="Arial" panose="020B0604020202020204" pitchFamily="34" charset="0"/>
                <a:cs typeface="Arial" panose="020B0604020202020204" pitchFamily="34" charset="0"/>
              </a:rPr>
              <a:t> </a:t>
            </a:r>
            <a:r>
              <a:rPr lang="en-US" sz="1300" b="1" dirty="0" err="1">
                <a:latin typeface="Arial" panose="020B0604020202020204" pitchFamily="34" charset="0"/>
                <a:cs typeface="Arial" panose="020B0604020202020204" pitchFamily="34" charset="0"/>
              </a:rPr>
              <a:t>giờ</a:t>
            </a:r>
            <a:r>
              <a:rPr lang="en-US" sz="1300" b="1" dirty="0">
                <a:latin typeface="Arial" panose="020B0604020202020204" pitchFamily="34" charset="0"/>
                <a:cs typeface="Arial" panose="020B0604020202020204" pitchFamily="34" charset="0"/>
              </a:rPr>
              <a:t> </a:t>
            </a:r>
            <a:r>
              <a:rPr lang="en-US" sz="1300" b="1" dirty="0" smtClean="0">
                <a:latin typeface="Arial" panose="020B0604020202020204" pitchFamily="34" charset="0"/>
                <a:cs typeface="Arial" panose="020B0604020202020204" pitchFamily="34" charset="0"/>
              </a:rPr>
              <a:t>(&gt;40 </a:t>
            </a:r>
            <a:r>
              <a:rPr lang="en-US" sz="1300" b="1" dirty="0" err="1">
                <a:latin typeface="Arial" panose="020B0604020202020204" pitchFamily="34" charset="0"/>
                <a:cs typeface="Arial" panose="020B0604020202020204" pitchFamily="34" charset="0"/>
              </a:rPr>
              <a:t>giờ</a:t>
            </a:r>
            <a:r>
              <a:rPr lang="en-US" sz="1300" b="1" dirty="0">
                <a:latin typeface="Arial" panose="020B0604020202020204" pitchFamily="34" charset="0"/>
                <a:cs typeface="Arial" panose="020B0604020202020204" pitchFamily="34" charset="0"/>
              </a:rPr>
              <a:t>/</a:t>
            </a:r>
            <a:r>
              <a:rPr lang="en-US" sz="1300" b="1" dirty="0" err="1">
                <a:latin typeface="Arial" panose="020B0604020202020204" pitchFamily="34" charset="0"/>
                <a:cs typeface="Arial" panose="020B0604020202020204" pitchFamily="34" charset="0"/>
              </a:rPr>
              <a:t>tuần</a:t>
            </a:r>
            <a:r>
              <a:rPr lang="en-US" sz="1300" b="1" dirty="0" smtClean="0">
                <a:latin typeface="Arial" panose="020B0604020202020204" pitchFamily="34" charset="0"/>
                <a:cs typeface="Arial" panose="020B0604020202020204" pitchFamily="34" charset="0"/>
              </a:rPr>
              <a:t>) </a:t>
            </a:r>
            <a:r>
              <a:rPr lang="en-US" sz="1300" b="1" dirty="0" err="1" smtClean="0">
                <a:latin typeface="Arial" panose="020B0604020202020204" pitchFamily="34" charset="0"/>
                <a:cs typeface="Arial" panose="020B0604020202020204" pitchFamily="34" charset="0"/>
              </a:rPr>
              <a:t>hoặc</a:t>
            </a:r>
            <a:r>
              <a:rPr lang="en-US" sz="1300" b="1" dirty="0" smtClean="0">
                <a:latin typeface="Arial" panose="020B0604020202020204" pitchFamily="34" charset="0"/>
                <a:cs typeface="Arial" panose="020B0604020202020204" pitchFamily="34" charset="0"/>
              </a:rPr>
              <a:t> </a:t>
            </a:r>
            <a:r>
              <a:rPr lang="en-US" sz="1300" b="1" dirty="0" err="1" smtClean="0">
                <a:latin typeface="Arial" panose="020B0604020202020204" pitchFamily="34" charset="0"/>
                <a:cs typeface="Arial" panose="020B0604020202020204" pitchFamily="34" charset="0"/>
              </a:rPr>
              <a:t>làm</a:t>
            </a:r>
            <a:r>
              <a:rPr lang="en-US" sz="1300" b="1" dirty="0" smtClean="0">
                <a:latin typeface="Arial" panose="020B0604020202020204" pitchFamily="34" charset="0"/>
                <a:cs typeface="Arial" panose="020B0604020202020204" pitchFamily="34" charset="0"/>
              </a:rPr>
              <a:t> </a:t>
            </a:r>
            <a:r>
              <a:rPr lang="en-US" sz="1300" b="1" dirty="0" err="1" smtClean="0">
                <a:latin typeface="Arial" panose="020B0604020202020204" pitchFamily="34" charset="0"/>
                <a:cs typeface="Arial" panose="020B0604020202020204" pitchFamily="34" charset="0"/>
              </a:rPr>
              <a:t>vào</a:t>
            </a:r>
            <a:r>
              <a:rPr lang="en-US" sz="1300" b="1" dirty="0" smtClean="0">
                <a:latin typeface="Arial" panose="020B0604020202020204" pitchFamily="34" charset="0"/>
                <a:cs typeface="Arial" panose="020B0604020202020204" pitchFamily="34" charset="0"/>
              </a:rPr>
              <a:t> ban </a:t>
            </a:r>
            <a:r>
              <a:rPr lang="en-US" sz="1300" b="1" dirty="0" err="1" smtClean="0">
                <a:latin typeface="Arial" panose="020B0604020202020204" pitchFamily="34" charset="0"/>
                <a:cs typeface="Arial" panose="020B0604020202020204" pitchFamily="34" charset="0"/>
              </a:rPr>
              <a:t>đêm</a:t>
            </a:r>
            <a:endParaRPr lang="en-US" sz="1300" b="1" dirty="0">
              <a:latin typeface="Arial" panose="020B0604020202020204" pitchFamily="34" charset="0"/>
              <a:cs typeface="Arial" panose="020B0604020202020204" pitchFamily="34" charset="0"/>
            </a:endParaRPr>
          </a:p>
        </p:txBody>
      </p:sp>
      <p:sp>
        <p:nvSpPr>
          <p:cNvPr id="80" name="TextBox 79"/>
          <p:cNvSpPr txBox="1"/>
          <p:nvPr/>
        </p:nvSpPr>
        <p:spPr>
          <a:xfrm>
            <a:off x="465796" y="2535855"/>
            <a:ext cx="3339992" cy="480060"/>
          </a:xfrm>
          <a:prstGeom prst="rect">
            <a:avLst/>
          </a:prstGeom>
          <a:solidFill>
            <a:srgbClr val="B2B2B2"/>
          </a:solidFill>
        </p:spPr>
        <p:txBody>
          <a:bodyPr wrap="square" rtlCol="0" anchor="ctr" anchorCtr="0">
            <a:noAutofit/>
          </a:bodyPr>
          <a:lstStyle/>
          <a:p>
            <a:pPr algn="ctr">
              <a:spcBef>
                <a:spcPts val="450"/>
              </a:spcBef>
              <a:spcAft>
                <a:spcPts val="450"/>
              </a:spcAft>
            </a:pPr>
            <a:r>
              <a:rPr lang="en-US" b="1" dirty="0">
                <a:latin typeface="Arial" panose="020B0604020202020204" pitchFamily="34" charset="0"/>
                <a:cs typeface="Arial" panose="020B0604020202020204" pitchFamily="34" charset="0"/>
              </a:rPr>
              <a:t>Công </a:t>
            </a:r>
            <a:r>
              <a:rPr lang="en-US" b="1" dirty="0" err="1">
                <a:latin typeface="Arial" panose="020B0604020202020204" pitchFamily="34" charset="0"/>
                <a:cs typeface="Arial" panose="020B0604020202020204" pitchFamily="34" charset="0"/>
              </a:rPr>
              <a:t>việc</a:t>
            </a:r>
            <a:r>
              <a:rPr lang="en-US" b="1" dirty="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nguy</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hại</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cho</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trẻ</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em</a:t>
            </a:r>
            <a:endParaRPr lang="en-US" dirty="0">
              <a:latin typeface="Arial" panose="020B0604020202020204" pitchFamily="34" charset="0"/>
              <a:cs typeface="Arial" panose="020B0604020202020204" pitchFamily="34" charset="0"/>
            </a:endParaRPr>
          </a:p>
        </p:txBody>
      </p:sp>
      <p:sp>
        <p:nvSpPr>
          <p:cNvPr id="81" name="TextBox 80"/>
          <p:cNvSpPr txBox="1"/>
          <p:nvPr/>
        </p:nvSpPr>
        <p:spPr>
          <a:xfrm>
            <a:off x="5974059" y="2380143"/>
            <a:ext cx="2433205" cy="480060"/>
          </a:xfrm>
          <a:prstGeom prst="rect">
            <a:avLst/>
          </a:prstGeom>
          <a:solidFill>
            <a:schemeClr val="accent1"/>
          </a:solidFill>
        </p:spPr>
        <p:txBody>
          <a:bodyPr wrap="square" rtlCol="0" anchor="ctr" anchorCtr="0">
            <a:noAutofit/>
          </a:bodyPr>
          <a:lstStyle/>
          <a:p>
            <a:pPr algn="ctr">
              <a:spcBef>
                <a:spcPts val="450"/>
              </a:spcBef>
              <a:spcAft>
                <a:spcPts val="450"/>
              </a:spcAft>
            </a:pPr>
            <a:r>
              <a:rPr lang="en-US" sz="1300" b="1" dirty="0">
                <a:latin typeface="Arial" panose="020B0604020202020204" pitchFamily="34" charset="0"/>
                <a:cs typeface="Arial" panose="020B0604020202020204" pitchFamily="34" charset="0"/>
              </a:rPr>
              <a:t>Công </a:t>
            </a:r>
            <a:r>
              <a:rPr lang="en-US" sz="1300" b="1" dirty="0" err="1">
                <a:latin typeface="Arial" panose="020B0604020202020204" pitchFamily="34" charset="0"/>
                <a:cs typeface="Arial" panose="020B0604020202020204" pitchFamily="34" charset="0"/>
              </a:rPr>
              <a:t>việc</a:t>
            </a:r>
            <a:r>
              <a:rPr lang="en-US" sz="1300" b="1" dirty="0">
                <a:latin typeface="Arial" panose="020B0604020202020204" pitchFamily="34" charset="0"/>
                <a:cs typeface="Arial" panose="020B0604020202020204" pitchFamily="34" charset="0"/>
              </a:rPr>
              <a:t> </a:t>
            </a:r>
            <a:r>
              <a:rPr lang="en-US" sz="1300" b="1" dirty="0" err="1">
                <a:latin typeface="Arial" panose="020B0604020202020204" pitchFamily="34" charset="0"/>
                <a:cs typeface="Arial" panose="020B0604020202020204" pitchFamily="34" charset="0"/>
              </a:rPr>
              <a:t>không</a:t>
            </a:r>
            <a:r>
              <a:rPr lang="en-US" sz="1300" b="1" dirty="0">
                <a:latin typeface="Arial" panose="020B0604020202020204" pitchFamily="34" charset="0"/>
                <a:cs typeface="Arial" panose="020B0604020202020204" pitchFamily="34" charset="0"/>
              </a:rPr>
              <a:t> </a:t>
            </a:r>
            <a:r>
              <a:rPr lang="en-US" sz="1300" b="1" dirty="0" err="1">
                <a:latin typeface="Arial" panose="020B0604020202020204" pitchFamily="34" charset="0"/>
                <a:cs typeface="Arial" panose="020B0604020202020204" pitchFamily="34" charset="0"/>
              </a:rPr>
              <a:t>nguy</a:t>
            </a:r>
            <a:r>
              <a:rPr lang="en-US" sz="1300" b="1" dirty="0">
                <a:latin typeface="Arial" panose="020B0604020202020204" pitchFamily="34" charset="0"/>
                <a:cs typeface="Arial" panose="020B0604020202020204" pitchFamily="34" charset="0"/>
              </a:rPr>
              <a:t> </a:t>
            </a:r>
            <a:r>
              <a:rPr lang="en-US" sz="1300" b="1" dirty="0" err="1">
                <a:latin typeface="Arial" panose="020B0604020202020204" pitchFamily="34" charset="0"/>
                <a:cs typeface="Arial" panose="020B0604020202020204" pitchFamily="34" charset="0"/>
              </a:rPr>
              <a:t>hại</a:t>
            </a:r>
            <a:endParaRPr lang="en-US" sz="1300" b="1" dirty="0">
              <a:latin typeface="Arial" panose="020B0604020202020204" pitchFamily="34" charset="0"/>
              <a:cs typeface="Arial" panose="020B0604020202020204" pitchFamily="34" charset="0"/>
            </a:endParaRPr>
          </a:p>
        </p:txBody>
      </p:sp>
      <p:sp>
        <p:nvSpPr>
          <p:cNvPr id="83" name="Oval 82"/>
          <p:cNvSpPr/>
          <p:nvPr/>
        </p:nvSpPr>
        <p:spPr>
          <a:xfrm>
            <a:off x="778896" y="3394029"/>
            <a:ext cx="1143000" cy="909392"/>
          </a:xfrm>
          <a:prstGeom prst="ellipse">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rgbClr val="8B1A11"/>
                </a:solidFill>
                <a:latin typeface="Arial" panose="020B0604020202020204" pitchFamily="34" charset="0"/>
                <a:cs typeface="Arial" panose="020B0604020202020204" pitchFamily="34" charset="0"/>
              </a:rPr>
              <a:t>LAO </a:t>
            </a:r>
            <a:r>
              <a:rPr lang="en-US" sz="1300" b="1" dirty="0" err="1">
                <a:solidFill>
                  <a:srgbClr val="8B1A11"/>
                </a:solidFill>
                <a:latin typeface="Arial" panose="020B0604020202020204" pitchFamily="34" charset="0"/>
                <a:cs typeface="Arial" panose="020B0604020202020204" pitchFamily="34" charset="0"/>
              </a:rPr>
              <a:t>ĐỘNG</a:t>
            </a:r>
            <a:r>
              <a:rPr lang="en-US" sz="1300" b="1" dirty="0">
                <a:solidFill>
                  <a:srgbClr val="8B1A11"/>
                </a:solidFill>
                <a:latin typeface="Arial" panose="020B0604020202020204" pitchFamily="34" charset="0"/>
                <a:cs typeface="Arial" panose="020B0604020202020204" pitchFamily="34" charset="0"/>
              </a:rPr>
              <a:t> </a:t>
            </a:r>
            <a:r>
              <a:rPr lang="en-US" sz="1300" b="1" dirty="0" err="1">
                <a:solidFill>
                  <a:srgbClr val="8B1A11"/>
                </a:solidFill>
                <a:latin typeface="Arial" panose="020B0604020202020204" pitchFamily="34" charset="0"/>
                <a:cs typeface="Arial" panose="020B0604020202020204" pitchFamily="34" charset="0"/>
              </a:rPr>
              <a:t>TRẺ</a:t>
            </a:r>
            <a:r>
              <a:rPr lang="en-US" sz="1300" b="1" dirty="0">
                <a:solidFill>
                  <a:srgbClr val="8B1A11"/>
                </a:solidFill>
                <a:latin typeface="Arial" panose="020B0604020202020204" pitchFamily="34" charset="0"/>
                <a:cs typeface="Arial" panose="020B0604020202020204" pitchFamily="34" charset="0"/>
              </a:rPr>
              <a:t> EM</a:t>
            </a:r>
          </a:p>
        </p:txBody>
      </p:sp>
      <p:sp>
        <p:nvSpPr>
          <p:cNvPr id="84" name="Oval 83"/>
          <p:cNvSpPr/>
          <p:nvPr/>
        </p:nvSpPr>
        <p:spPr>
          <a:xfrm>
            <a:off x="7169986" y="4428322"/>
            <a:ext cx="902162" cy="74718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err="1">
                <a:solidFill>
                  <a:schemeClr val="accent2">
                    <a:lumMod val="50000"/>
                  </a:schemeClr>
                </a:solidFill>
                <a:latin typeface="Arial" panose="020B0604020202020204" pitchFamily="34" charset="0"/>
                <a:cs typeface="Arial" panose="020B0604020202020204" pitchFamily="34" charset="0"/>
              </a:rPr>
              <a:t>Không</a:t>
            </a:r>
            <a:r>
              <a:rPr lang="en-US" sz="1050" b="1" dirty="0">
                <a:solidFill>
                  <a:schemeClr val="accent2">
                    <a:lumMod val="50000"/>
                  </a:schemeClr>
                </a:solidFill>
                <a:latin typeface="Arial" panose="020B0604020202020204" pitchFamily="34" charset="0"/>
                <a:cs typeface="Arial" panose="020B0604020202020204" pitchFamily="34" charset="0"/>
              </a:rPr>
              <a:t> </a:t>
            </a:r>
            <a:r>
              <a:rPr lang="en-US" sz="1050" b="1" dirty="0" err="1">
                <a:solidFill>
                  <a:schemeClr val="accent2">
                    <a:lumMod val="50000"/>
                  </a:schemeClr>
                </a:solidFill>
                <a:latin typeface="Arial" panose="020B0604020202020204" pitchFamily="34" charset="0"/>
                <a:cs typeface="Arial" panose="020B0604020202020204" pitchFamily="34" charset="0"/>
              </a:rPr>
              <a:t>phải</a:t>
            </a:r>
            <a:r>
              <a:rPr lang="en-US" sz="1050" b="1" dirty="0">
                <a:solidFill>
                  <a:schemeClr val="accent2">
                    <a:lumMod val="50000"/>
                  </a:schemeClr>
                </a:solidFill>
                <a:latin typeface="Arial" panose="020B0604020202020204" pitchFamily="34" charset="0"/>
                <a:cs typeface="Arial" panose="020B0604020202020204" pitchFamily="34" charset="0"/>
              </a:rPr>
              <a:t> </a:t>
            </a:r>
            <a:r>
              <a:rPr lang="en-US" sz="1050" b="1" dirty="0" err="1">
                <a:solidFill>
                  <a:schemeClr val="accent2">
                    <a:lumMod val="50000"/>
                  </a:schemeClr>
                </a:solidFill>
                <a:latin typeface="Arial" panose="020B0604020202020204" pitchFamily="34" charset="0"/>
                <a:cs typeface="Arial" panose="020B0604020202020204" pitchFamily="34" charset="0"/>
              </a:rPr>
              <a:t>LĐTE</a:t>
            </a:r>
            <a:endParaRPr lang="en-US" sz="1050" b="1" dirty="0">
              <a:solidFill>
                <a:schemeClr val="accent2">
                  <a:lumMod val="50000"/>
                </a:schemeClr>
              </a:solidFill>
              <a:latin typeface="Arial" panose="020B0604020202020204" pitchFamily="34" charset="0"/>
              <a:cs typeface="Arial" panose="020B0604020202020204" pitchFamily="34" charset="0"/>
            </a:endParaRPr>
          </a:p>
        </p:txBody>
      </p:sp>
      <p:cxnSp>
        <p:nvCxnSpPr>
          <p:cNvPr id="85" name="Elbow Connector 84"/>
          <p:cNvCxnSpPr>
            <a:stCxn id="67" idx="2"/>
            <a:endCxn id="68" idx="0"/>
          </p:cNvCxnSpPr>
          <p:nvPr/>
        </p:nvCxnSpPr>
        <p:spPr>
          <a:xfrm rot="5400000">
            <a:off x="2592269" y="-449576"/>
            <a:ext cx="303390" cy="2688599"/>
          </a:xfrm>
          <a:prstGeom prst="bentConnector3">
            <a:avLst>
              <a:gd name="adj1" fmla="val 50000"/>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6" name="Elbow Connector 85"/>
          <p:cNvCxnSpPr>
            <a:stCxn id="67" idx="2"/>
            <a:endCxn id="69" idx="0"/>
          </p:cNvCxnSpPr>
          <p:nvPr/>
        </p:nvCxnSpPr>
        <p:spPr>
          <a:xfrm rot="16200000" flipH="1">
            <a:off x="4885085" y="-53795"/>
            <a:ext cx="316744" cy="1910389"/>
          </a:xfrm>
          <a:prstGeom prst="bent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a:stCxn id="81" idx="2"/>
            <a:endCxn id="73" idx="0"/>
          </p:cNvCxnSpPr>
          <p:nvPr/>
        </p:nvCxnSpPr>
        <p:spPr>
          <a:xfrm rot="5400000">
            <a:off x="5969696" y="1974071"/>
            <a:ext cx="334835" cy="2107099"/>
          </a:xfrm>
          <a:prstGeom prst="bentConnector3">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a:stCxn id="81" idx="2"/>
            <a:endCxn id="75" idx="0"/>
          </p:cNvCxnSpPr>
          <p:nvPr/>
        </p:nvCxnSpPr>
        <p:spPr>
          <a:xfrm rot="16200000" flipH="1">
            <a:off x="7758599" y="2292265"/>
            <a:ext cx="322887" cy="1458761"/>
          </a:xfrm>
          <a:prstGeom prst="bentConnector3">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89" name="Elbow Connector 88"/>
          <p:cNvCxnSpPr>
            <a:stCxn id="74" idx="2"/>
            <a:endCxn id="76" idx="3"/>
          </p:cNvCxnSpPr>
          <p:nvPr/>
        </p:nvCxnSpPr>
        <p:spPr>
          <a:xfrm rot="5400000">
            <a:off x="4944237" y="2927682"/>
            <a:ext cx="1093551" cy="2213042"/>
          </a:xfrm>
          <a:prstGeom prst="bentConnector2">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a:stCxn id="74" idx="2"/>
            <a:endCxn id="77" idx="0"/>
          </p:cNvCxnSpPr>
          <p:nvPr/>
        </p:nvCxnSpPr>
        <p:spPr>
          <a:xfrm rot="16200000" flipH="1">
            <a:off x="7020886" y="3064074"/>
            <a:ext cx="154273" cy="1000979"/>
          </a:xfrm>
          <a:prstGeom prst="bent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endCxn id="83" idx="0"/>
          </p:cNvCxnSpPr>
          <p:nvPr/>
        </p:nvCxnSpPr>
        <p:spPr>
          <a:xfrm>
            <a:off x="1350396" y="3035756"/>
            <a:ext cx="0" cy="358273"/>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4" name="Elbow Connector 93"/>
          <p:cNvCxnSpPr>
            <a:stCxn id="69" idx="2"/>
            <a:endCxn id="79" idx="0"/>
          </p:cNvCxnSpPr>
          <p:nvPr/>
        </p:nvCxnSpPr>
        <p:spPr>
          <a:xfrm rot="5400000">
            <a:off x="4394564" y="262971"/>
            <a:ext cx="314844" cy="2893332"/>
          </a:xfrm>
          <a:prstGeom prst="bentConnector3">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5" name="Elbow Connector 94"/>
          <p:cNvCxnSpPr>
            <a:stCxn id="69" idx="2"/>
            <a:endCxn id="71" idx="0"/>
          </p:cNvCxnSpPr>
          <p:nvPr/>
        </p:nvCxnSpPr>
        <p:spPr>
          <a:xfrm rot="16200000" flipH="1">
            <a:off x="6478305" y="1072561"/>
            <a:ext cx="228721" cy="1188027"/>
          </a:xfrm>
          <a:prstGeom prst="bentConnector3">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96" name="Elbow Connector 95"/>
          <p:cNvCxnSpPr>
            <a:stCxn id="81" idx="2"/>
            <a:endCxn id="74" idx="0"/>
          </p:cNvCxnSpPr>
          <p:nvPr/>
        </p:nvCxnSpPr>
        <p:spPr>
          <a:xfrm rot="5400000">
            <a:off x="6726680" y="2731057"/>
            <a:ext cx="334837" cy="593129"/>
          </a:xfrm>
          <a:prstGeom prst="bentConnector3">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04" name="Elbow Connector 103"/>
          <p:cNvCxnSpPr>
            <a:stCxn id="73" idx="2"/>
            <a:endCxn id="47" idx="3"/>
          </p:cNvCxnSpPr>
          <p:nvPr/>
        </p:nvCxnSpPr>
        <p:spPr>
          <a:xfrm rot="5400000">
            <a:off x="4657944" y="3149689"/>
            <a:ext cx="87883" cy="763357"/>
          </a:xfrm>
          <a:prstGeom prst="bentConnector2">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Elbow Connector 104"/>
          <p:cNvCxnSpPr>
            <a:stCxn id="76" idx="1"/>
            <a:endCxn id="83" idx="5"/>
          </p:cNvCxnSpPr>
          <p:nvPr/>
        </p:nvCxnSpPr>
        <p:spPr>
          <a:xfrm rot="10800000">
            <a:off x="1754508" y="4170245"/>
            <a:ext cx="301268" cy="410735"/>
          </a:xfrm>
          <a:prstGeom prst="bentConnector2">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Elbow Connector 109"/>
          <p:cNvCxnSpPr>
            <a:stCxn id="73" idx="2"/>
            <a:endCxn id="220" idx="0"/>
          </p:cNvCxnSpPr>
          <p:nvPr/>
        </p:nvCxnSpPr>
        <p:spPr>
          <a:xfrm rot="16200000" flipH="1">
            <a:off x="5074327" y="3496662"/>
            <a:ext cx="355445" cy="336972"/>
          </a:xfrm>
          <a:prstGeom prst="bent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2372263" y="3129033"/>
            <a:ext cx="1947943" cy="892552"/>
          </a:xfrm>
          <a:prstGeom prst="rect">
            <a:avLst/>
          </a:prstGeom>
          <a:solidFill>
            <a:srgbClr val="DDDDDD"/>
          </a:solidFill>
        </p:spPr>
        <p:txBody>
          <a:bodyPr wrap="square" rtlCol="0">
            <a:spAutoFit/>
          </a:bodyPr>
          <a:lstStyle/>
          <a:p>
            <a:pPr algn="just"/>
            <a:r>
              <a:rPr lang="en-US" sz="1300" b="1" dirty="0" err="1" smtClean="0"/>
              <a:t>Làm</a:t>
            </a:r>
            <a:r>
              <a:rPr lang="en-US" sz="1300" b="1" dirty="0" smtClean="0"/>
              <a:t> </a:t>
            </a:r>
            <a:r>
              <a:rPr lang="en-US" sz="1300" b="1" dirty="0" err="1" smtClean="0"/>
              <a:t>việc</a:t>
            </a:r>
            <a:r>
              <a:rPr lang="en-US" sz="1300" b="1" dirty="0" smtClean="0"/>
              <a:t> &gt;20 </a:t>
            </a:r>
            <a:r>
              <a:rPr lang="en-US" sz="1300" b="1" dirty="0" err="1" smtClean="0"/>
              <a:t>giờ</a:t>
            </a:r>
            <a:r>
              <a:rPr lang="en-US" sz="1300" b="1" dirty="0" smtClean="0"/>
              <a:t>/</a:t>
            </a:r>
            <a:r>
              <a:rPr lang="en-US" sz="1300" b="1" dirty="0" err="1" smtClean="0"/>
              <a:t>tuần</a:t>
            </a:r>
            <a:r>
              <a:rPr lang="en-US" sz="1300" b="1" dirty="0" smtClean="0"/>
              <a:t> </a:t>
            </a:r>
            <a:r>
              <a:rPr lang="en-US" sz="1300" b="1" dirty="0" err="1" smtClean="0"/>
              <a:t>hoặc</a:t>
            </a:r>
            <a:r>
              <a:rPr lang="en-US" sz="1300" b="1" dirty="0" smtClean="0"/>
              <a:t> </a:t>
            </a:r>
            <a:r>
              <a:rPr lang="en-US" sz="1300" b="1" dirty="0" err="1" smtClean="0"/>
              <a:t>làm</a:t>
            </a:r>
            <a:r>
              <a:rPr lang="en-US" sz="1300" b="1" dirty="0" smtClean="0"/>
              <a:t> công </a:t>
            </a:r>
            <a:r>
              <a:rPr lang="en-US" sz="1300" b="1" dirty="0" err="1" smtClean="0"/>
              <a:t>việc</a:t>
            </a:r>
            <a:r>
              <a:rPr lang="en-US" sz="1300" b="1" dirty="0" smtClean="0"/>
              <a:t> </a:t>
            </a:r>
            <a:r>
              <a:rPr lang="en-US" sz="1300" b="1" dirty="0" err="1" smtClean="0"/>
              <a:t>không</a:t>
            </a:r>
            <a:r>
              <a:rPr lang="en-US" sz="1300" b="1" dirty="0" smtClean="0"/>
              <a:t> </a:t>
            </a:r>
            <a:r>
              <a:rPr lang="en-US" sz="1300" b="1" dirty="0" err="1" smtClean="0"/>
              <a:t>phải</a:t>
            </a:r>
            <a:r>
              <a:rPr lang="en-US" sz="1300" b="1" dirty="0" smtClean="0"/>
              <a:t> là </a:t>
            </a:r>
            <a:r>
              <a:rPr lang="en-US" sz="1300" b="1" dirty="0" err="1" smtClean="0"/>
              <a:t>diễn</a:t>
            </a:r>
            <a:r>
              <a:rPr lang="en-US" sz="1300" b="1" dirty="0" smtClean="0"/>
              <a:t> </a:t>
            </a:r>
            <a:r>
              <a:rPr lang="en-US" sz="1300" b="1" dirty="0" err="1" smtClean="0"/>
              <a:t>viên</a:t>
            </a:r>
            <a:r>
              <a:rPr lang="en-US" sz="1300" b="1" dirty="0" smtClean="0"/>
              <a:t>/</a:t>
            </a:r>
            <a:r>
              <a:rPr lang="en-US" sz="1300" b="1" dirty="0" err="1" smtClean="0"/>
              <a:t>VĐV</a:t>
            </a:r>
            <a:r>
              <a:rPr lang="en-US" sz="1300" b="1" dirty="0" smtClean="0"/>
              <a:t> </a:t>
            </a:r>
            <a:r>
              <a:rPr lang="en-US" sz="1300" b="1" dirty="0" err="1" smtClean="0"/>
              <a:t>năng</a:t>
            </a:r>
            <a:r>
              <a:rPr lang="en-US" sz="1300" b="1" dirty="0" smtClean="0"/>
              <a:t> </a:t>
            </a:r>
            <a:r>
              <a:rPr lang="en-US" sz="1300" b="1" dirty="0" err="1" smtClean="0"/>
              <a:t>khiếu</a:t>
            </a:r>
            <a:endParaRPr lang="en-US" sz="1300" b="1" dirty="0"/>
          </a:p>
        </p:txBody>
      </p:sp>
      <p:cxnSp>
        <p:nvCxnSpPr>
          <p:cNvPr id="180" name="Elbow Connector 179"/>
          <p:cNvCxnSpPr>
            <a:stCxn id="47" idx="1"/>
            <a:endCxn id="83" idx="6"/>
          </p:cNvCxnSpPr>
          <p:nvPr/>
        </p:nvCxnSpPr>
        <p:spPr>
          <a:xfrm rot="10800000" flipV="1">
            <a:off x="1921897" y="3575309"/>
            <a:ext cx="450367" cy="273416"/>
          </a:xfrm>
          <a:prstGeom prst="bentConnector3">
            <a:avLst>
              <a:gd name="adj1" fmla="val 50000"/>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20" name="TextBox 219"/>
          <p:cNvSpPr txBox="1"/>
          <p:nvPr/>
        </p:nvSpPr>
        <p:spPr>
          <a:xfrm>
            <a:off x="4473399" y="3842871"/>
            <a:ext cx="1894272" cy="492443"/>
          </a:xfrm>
          <a:prstGeom prst="rect">
            <a:avLst/>
          </a:prstGeom>
          <a:solidFill>
            <a:schemeClr val="accent1"/>
          </a:solidFill>
        </p:spPr>
        <p:txBody>
          <a:bodyPr wrap="square" rtlCol="0">
            <a:spAutoFit/>
          </a:bodyPr>
          <a:lstStyle>
            <a:defPPr marR="0" lvl="0" algn="l" rtl="0">
              <a:lnSpc>
                <a:spcPct val="100000"/>
              </a:lnSpc>
              <a:spcBef>
                <a:spcPts val="0"/>
              </a:spcBef>
              <a:spcAft>
                <a:spcPts val="0"/>
              </a:spcAft>
            </a:defPPr>
            <a:lvl1pPr algn="ctr">
              <a:spcBef>
                <a:spcPts val="450"/>
              </a:spcBef>
              <a:spcAft>
                <a:spcPts val="450"/>
              </a:spcAft>
              <a:defRPr sz="1300" b="1">
                <a:latin typeface="Arial" panose="020B0604020202020204" pitchFamily="34" charset="0"/>
                <a:cs typeface="Arial" panose="020B0604020202020204" pitchFamily="34" charset="0"/>
              </a:defRPr>
            </a:lvl1pPr>
          </a:lstStyle>
          <a:p>
            <a:r>
              <a:rPr lang="en-US" dirty="0" err="1"/>
              <a:t>Làm</a:t>
            </a:r>
            <a:r>
              <a:rPr lang="en-US" dirty="0"/>
              <a:t> </a:t>
            </a:r>
            <a:r>
              <a:rPr lang="en-US" dirty="0" err="1"/>
              <a:t>diễn</a:t>
            </a:r>
            <a:r>
              <a:rPr lang="en-US" dirty="0"/>
              <a:t> </a:t>
            </a:r>
            <a:r>
              <a:rPr lang="en-US" dirty="0" err="1"/>
              <a:t>viên</a:t>
            </a:r>
            <a:r>
              <a:rPr lang="en-US" dirty="0"/>
              <a:t>/</a:t>
            </a:r>
            <a:r>
              <a:rPr lang="en-US" dirty="0" err="1"/>
              <a:t>VĐV</a:t>
            </a:r>
            <a:r>
              <a:rPr lang="en-US" dirty="0"/>
              <a:t> </a:t>
            </a:r>
            <a:r>
              <a:rPr lang="en-US" dirty="0" err="1"/>
              <a:t>năng</a:t>
            </a:r>
            <a:r>
              <a:rPr lang="en-US" dirty="0"/>
              <a:t> </a:t>
            </a:r>
            <a:r>
              <a:rPr lang="en-US" dirty="0" err="1"/>
              <a:t>khiếu</a:t>
            </a:r>
            <a:r>
              <a:rPr lang="en-US" dirty="0"/>
              <a:t> &lt;=20 </a:t>
            </a:r>
            <a:r>
              <a:rPr lang="en-US" dirty="0" err="1"/>
              <a:t>giờ</a:t>
            </a:r>
            <a:endParaRPr lang="en-US" dirty="0"/>
          </a:p>
        </p:txBody>
      </p:sp>
      <p:cxnSp>
        <p:nvCxnSpPr>
          <p:cNvPr id="238" name="Elbow Connector 237"/>
          <p:cNvCxnSpPr>
            <a:stCxn id="220" idx="2"/>
            <a:endCxn id="84" idx="2"/>
          </p:cNvCxnSpPr>
          <p:nvPr/>
        </p:nvCxnSpPr>
        <p:spPr>
          <a:xfrm rot="16200000" flipH="1">
            <a:off x="6061959" y="3693889"/>
            <a:ext cx="466602" cy="1749451"/>
          </a:xfrm>
          <a:prstGeom prst="bentConnector2">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41" name="Elbow Connector 240"/>
          <p:cNvCxnSpPr>
            <a:stCxn id="77" idx="2"/>
            <a:endCxn id="84" idx="0"/>
          </p:cNvCxnSpPr>
          <p:nvPr/>
        </p:nvCxnSpPr>
        <p:spPr>
          <a:xfrm rot="16200000" flipH="1">
            <a:off x="7547339" y="4354593"/>
            <a:ext cx="124901" cy="22555"/>
          </a:xfrm>
          <a:prstGeom prst="bent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53" name="Elbow Connector 252"/>
          <p:cNvCxnSpPr>
            <a:stCxn id="75" idx="2"/>
            <a:endCxn id="84" idx="6"/>
          </p:cNvCxnSpPr>
          <p:nvPr/>
        </p:nvCxnSpPr>
        <p:spPr>
          <a:xfrm rot="5400000">
            <a:off x="7697567" y="3850060"/>
            <a:ext cx="1326438" cy="577275"/>
          </a:xfrm>
          <a:prstGeom prst="bentConnector2">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62" name="Straight Arrow Connector 261"/>
          <p:cNvCxnSpPr>
            <a:stCxn id="68" idx="2"/>
          </p:cNvCxnSpPr>
          <p:nvPr/>
        </p:nvCxnSpPr>
        <p:spPr>
          <a:xfrm>
            <a:off x="1399664" y="1538861"/>
            <a:ext cx="1" cy="1019296"/>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65" name="Straight Arrow Connector 264"/>
          <p:cNvCxnSpPr>
            <a:stCxn id="79" idx="2"/>
          </p:cNvCxnSpPr>
          <p:nvPr/>
        </p:nvCxnSpPr>
        <p:spPr>
          <a:xfrm>
            <a:off x="3105320" y="2347119"/>
            <a:ext cx="0" cy="193658"/>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68" name="Elbow Connector 267"/>
          <p:cNvCxnSpPr>
            <a:stCxn id="71" idx="2"/>
            <a:endCxn id="81" idx="0"/>
          </p:cNvCxnSpPr>
          <p:nvPr/>
        </p:nvCxnSpPr>
        <p:spPr>
          <a:xfrm rot="16200000" flipH="1">
            <a:off x="7129097" y="2318577"/>
            <a:ext cx="119147" cy="3983"/>
          </a:xfrm>
          <a:prstGeom prst="bent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1572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circle(out)">
                                      <p:cBhvr>
                                        <p:cTn id="7" dur="250"/>
                                        <p:tgtEl>
                                          <p:spTgt spid="6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6"/>
                                        </p:tgtEl>
                                        <p:attrNameLst>
                                          <p:attrName>style.visibility</p:attrName>
                                        </p:attrNameLst>
                                      </p:cBhvr>
                                      <p:to>
                                        <p:strVal val="visible"/>
                                      </p:to>
                                    </p:set>
                                    <p:animEffect transition="in" filter="wipe(up)">
                                      <p:cBhvr>
                                        <p:cTn id="12" dur="500"/>
                                        <p:tgtEl>
                                          <p:spTgt spid="86"/>
                                        </p:tgtEl>
                                      </p:cBhvr>
                                    </p:animEffect>
                                  </p:childTnLst>
                                </p:cTn>
                              </p:par>
                              <p:par>
                                <p:cTn id="13" presetID="6" presetClass="entr" presetSubtype="32" fill="hold" grpId="0" nodeType="withEffect">
                                  <p:stCondLst>
                                    <p:cond delay="0"/>
                                  </p:stCondLst>
                                  <p:childTnLst>
                                    <p:set>
                                      <p:cBhvr>
                                        <p:cTn id="14" dur="1" fill="hold">
                                          <p:stCondLst>
                                            <p:cond delay="0"/>
                                          </p:stCondLst>
                                        </p:cTn>
                                        <p:tgtEl>
                                          <p:spTgt spid="69"/>
                                        </p:tgtEl>
                                        <p:attrNameLst>
                                          <p:attrName>style.visibility</p:attrName>
                                        </p:attrNameLst>
                                      </p:cBhvr>
                                      <p:to>
                                        <p:strVal val="visible"/>
                                      </p:to>
                                    </p:set>
                                    <p:animEffect transition="in" filter="circle(out)">
                                      <p:cBhvr>
                                        <p:cTn id="15" dur="500"/>
                                        <p:tgtEl>
                                          <p:spTgt spid="69"/>
                                        </p:tgtEl>
                                      </p:cBhvr>
                                    </p:animEffect>
                                  </p:childTnLst>
                                </p:cTn>
                              </p:par>
                              <p:par>
                                <p:cTn id="16" presetID="22" presetClass="entr" presetSubtype="1" fill="hold" nodeType="withEffect">
                                  <p:stCondLst>
                                    <p:cond delay="0"/>
                                  </p:stCondLst>
                                  <p:childTnLst>
                                    <p:set>
                                      <p:cBhvr>
                                        <p:cTn id="17" dur="1" fill="hold">
                                          <p:stCondLst>
                                            <p:cond delay="0"/>
                                          </p:stCondLst>
                                        </p:cTn>
                                        <p:tgtEl>
                                          <p:spTgt spid="85"/>
                                        </p:tgtEl>
                                        <p:attrNameLst>
                                          <p:attrName>style.visibility</p:attrName>
                                        </p:attrNameLst>
                                      </p:cBhvr>
                                      <p:to>
                                        <p:strVal val="visible"/>
                                      </p:to>
                                    </p:set>
                                    <p:animEffect transition="in" filter="wipe(up)">
                                      <p:cBhvr>
                                        <p:cTn id="18" dur="500"/>
                                        <p:tgtEl>
                                          <p:spTgt spid="85"/>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68"/>
                                        </p:tgtEl>
                                        <p:attrNameLst>
                                          <p:attrName>style.visibility</p:attrName>
                                        </p:attrNameLst>
                                      </p:cBhvr>
                                      <p:to>
                                        <p:strVal val="visible"/>
                                      </p:to>
                                    </p:set>
                                    <p:animEffect transition="in" filter="wipe(up)">
                                      <p:cBhvr>
                                        <p:cTn id="21" dur="500"/>
                                        <p:tgtEl>
                                          <p:spTgt spid="6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262"/>
                                        </p:tgtEl>
                                        <p:attrNameLst>
                                          <p:attrName>style.visibility</p:attrName>
                                        </p:attrNameLst>
                                      </p:cBhvr>
                                      <p:to>
                                        <p:strVal val="visible"/>
                                      </p:to>
                                    </p:set>
                                    <p:animEffect transition="in" filter="wipe(up)">
                                      <p:cBhvr>
                                        <p:cTn id="26" dur="500"/>
                                        <p:tgtEl>
                                          <p:spTgt spid="262"/>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80"/>
                                        </p:tgtEl>
                                        <p:attrNameLst>
                                          <p:attrName>style.visibility</p:attrName>
                                        </p:attrNameLst>
                                      </p:cBhvr>
                                      <p:to>
                                        <p:strVal val="visible"/>
                                      </p:to>
                                    </p:set>
                                    <p:animEffect transition="in" filter="wipe(up)">
                                      <p:cBhvr>
                                        <p:cTn id="29" dur="500"/>
                                        <p:tgtEl>
                                          <p:spTgt spid="8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94"/>
                                        </p:tgtEl>
                                        <p:attrNameLst>
                                          <p:attrName>style.visibility</p:attrName>
                                        </p:attrNameLst>
                                      </p:cBhvr>
                                      <p:to>
                                        <p:strVal val="visible"/>
                                      </p:to>
                                    </p:set>
                                    <p:animEffect transition="in" filter="wipe(up)">
                                      <p:cBhvr>
                                        <p:cTn id="34" dur="500"/>
                                        <p:tgtEl>
                                          <p:spTgt spid="94"/>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wipe(up)">
                                      <p:cBhvr>
                                        <p:cTn id="37" dur="500"/>
                                        <p:tgtEl>
                                          <p:spTgt spid="79"/>
                                        </p:tgtEl>
                                      </p:cBhvr>
                                    </p:animEffect>
                                  </p:childTnLst>
                                </p:cTn>
                              </p:par>
                              <p:par>
                                <p:cTn id="38" presetID="22" presetClass="entr" presetSubtype="1" fill="hold" nodeType="withEffect">
                                  <p:stCondLst>
                                    <p:cond delay="0"/>
                                  </p:stCondLst>
                                  <p:childTnLst>
                                    <p:set>
                                      <p:cBhvr>
                                        <p:cTn id="39" dur="1" fill="hold">
                                          <p:stCondLst>
                                            <p:cond delay="0"/>
                                          </p:stCondLst>
                                        </p:cTn>
                                        <p:tgtEl>
                                          <p:spTgt spid="265"/>
                                        </p:tgtEl>
                                        <p:attrNameLst>
                                          <p:attrName>style.visibility</p:attrName>
                                        </p:attrNameLst>
                                      </p:cBhvr>
                                      <p:to>
                                        <p:strVal val="visible"/>
                                      </p:to>
                                    </p:set>
                                    <p:animEffect transition="in" filter="wipe(up)">
                                      <p:cBhvr>
                                        <p:cTn id="40" dur="500"/>
                                        <p:tgtEl>
                                          <p:spTgt spid="265"/>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91"/>
                                        </p:tgtEl>
                                        <p:attrNameLst>
                                          <p:attrName>style.visibility</p:attrName>
                                        </p:attrNameLst>
                                      </p:cBhvr>
                                      <p:to>
                                        <p:strVal val="visible"/>
                                      </p:to>
                                    </p:set>
                                    <p:animEffect transition="in" filter="wipe(up)">
                                      <p:cBhvr>
                                        <p:cTn id="45" dur="500"/>
                                        <p:tgtEl>
                                          <p:spTgt spid="91"/>
                                        </p:tgtEl>
                                      </p:cBhvr>
                                    </p:animEffect>
                                  </p:childTnLst>
                                </p:cTn>
                              </p:par>
                              <p:par>
                                <p:cTn id="46" presetID="22" presetClass="entr" presetSubtype="1" fill="hold" grpId="0" nodeType="withEffect">
                                  <p:stCondLst>
                                    <p:cond delay="0"/>
                                  </p:stCondLst>
                                  <p:childTnLst>
                                    <p:set>
                                      <p:cBhvr>
                                        <p:cTn id="47" dur="1" fill="hold">
                                          <p:stCondLst>
                                            <p:cond delay="0"/>
                                          </p:stCondLst>
                                        </p:cTn>
                                        <p:tgtEl>
                                          <p:spTgt spid="83"/>
                                        </p:tgtEl>
                                        <p:attrNameLst>
                                          <p:attrName>style.visibility</p:attrName>
                                        </p:attrNameLst>
                                      </p:cBhvr>
                                      <p:to>
                                        <p:strVal val="visible"/>
                                      </p:to>
                                    </p:set>
                                    <p:animEffect transition="in" filter="wipe(up)">
                                      <p:cBhvr>
                                        <p:cTn id="48" dur="500"/>
                                        <p:tgtEl>
                                          <p:spTgt spid="83"/>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nodeType="clickEffect">
                                  <p:stCondLst>
                                    <p:cond delay="0"/>
                                  </p:stCondLst>
                                  <p:childTnLst>
                                    <p:set>
                                      <p:cBhvr>
                                        <p:cTn id="52" dur="1" fill="hold">
                                          <p:stCondLst>
                                            <p:cond delay="0"/>
                                          </p:stCondLst>
                                        </p:cTn>
                                        <p:tgtEl>
                                          <p:spTgt spid="95"/>
                                        </p:tgtEl>
                                        <p:attrNameLst>
                                          <p:attrName>style.visibility</p:attrName>
                                        </p:attrNameLst>
                                      </p:cBhvr>
                                      <p:to>
                                        <p:strVal val="visible"/>
                                      </p:to>
                                    </p:set>
                                    <p:animEffect transition="in" filter="wipe(up)">
                                      <p:cBhvr>
                                        <p:cTn id="53" dur="500"/>
                                        <p:tgtEl>
                                          <p:spTgt spid="95"/>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71"/>
                                        </p:tgtEl>
                                        <p:attrNameLst>
                                          <p:attrName>style.visibility</p:attrName>
                                        </p:attrNameLst>
                                      </p:cBhvr>
                                      <p:to>
                                        <p:strVal val="visible"/>
                                      </p:to>
                                    </p:set>
                                    <p:animEffect transition="in" filter="wipe(up)">
                                      <p:cBhvr>
                                        <p:cTn id="56" dur="500"/>
                                        <p:tgtEl>
                                          <p:spTgt spid="71"/>
                                        </p:tgtEl>
                                      </p:cBhvr>
                                    </p:animEffect>
                                  </p:childTnLst>
                                </p:cTn>
                              </p:par>
                              <p:par>
                                <p:cTn id="57" presetID="22" presetClass="entr" presetSubtype="1" fill="hold" nodeType="withEffect">
                                  <p:stCondLst>
                                    <p:cond delay="0"/>
                                  </p:stCondLst>
                                  <p:childTnLst>
                                    <p:set>
                                      <p:cBhvr>
                                        <p:cTn id="58" dur="1" fill="hold">
                                          <p:stCondLst>
                                            <p:cond delay="0"/>
                                          </p:stCondLst>
                                        </p:cTn>
                                        <p:tgtEl>
                                          <p:spTgt spid="268"/>
                                        </p:tgtEl>
                                        <p:attrNameLst>
                                          <p:attrName>style.visibility</p:attrName>
                                        </p:attrNameLst>
                                      </p:cBhvr>
                                      <p:to>
                                        <p:strVal val="visible"/>
                                      </p:to>
                                    </p:set>
                                    <p:animEffect transition="in" filter="wipe(up)">
                                      <p:cBhvr>
                                        <p:cTn id="59" dur="500"/>
                                        <p:tgtEl>
                                          <p:spTgt spid="268"/>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Effect transition="in" filter="wipe(up)">
                                      <p:cBhvr>
                                        <p:cTn id="62" dur="500"/>
                                        <p:tgtEl>
                                          <p:spTgt spid="81"/>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nodeType="clickEffect">
                                  <p:stCondLst>
                                    <p:cond delay="0"/>
                                  </p:stCondLst>
                                  <p:childTnLst>
                                    <p:set>
                                      <p:cBhvr>
                                        <p:cTn id="66" dur="1" fill="hold">
                                          <p:stCondLst>
                                            <p:cond delay="0"/>
                                          </p:stCondLst>
                                        </p:cTn>
                                        <p:tgtEl>
                                          <p:spTgt spid="87"/>
                                        </p:tgtEl>
                                        <p:attrNameLst>
                                          <p:attrName>style.visibility</p:attrName>
                                        </p:attrNameLst>
                                      </p:cBhvr>
                                      <p:to>
                                        <p:strVal val="visible"/>
                                      </p:to>
                                    </p:set>
                                    <p:animEffect transition="in" filter="wipe(up)">
                                      <p:cBhvr>
                                        <p:cTn id="67" dur="500"/>
                                        <p:tgtEl>
                                          <p:spTgt spid="87"/>
                                        </p:tgtEl>
                                      </p:cBhvr>
                                    </p:animEffect>
                                  </p:childTnLst>
                                </p:cTn>
                              </p:par>
                              <p:par>
                                <p:cTn id="68" presetID="22" presetClass="entr" presetSubtype="1" fill="hold" grpId="0" nodeType="withEffect">
                                  <p:stCondLst>
                                    <p:cond delay="0"/>
                                  </p:stCondLst>
                                  <p:childTnLst>
                                    <p:set>
                                      <p:cBhvr>
                                        <p:cTn id="69" dur="1" fill="hold">
                                          <p:stCondLst>
                                            <p:cond delay="0"/>
                                          </p:stCondLst>
                                        </p:cTn>
                                        <p:tgtEl>
                                          <p:spTgt spid="73"/>
                                        </p:tgtEl>
                                        <p:attrNameLst>
                                          <p:attrName>style.visibility</p:attrName>
                                        </p:attrNameLst>
                                      </p:cBhvr>
                                      <p:to>
                                        <p:strVal val="visible"/>
                                      </p:to>
                                    </p:set>
                                    <p:animEffect transition="in" filter="wipe(up)">
                                      <p:cBhvr>
                                        <p:cTn id="70" dur="500"/>
                                        <p:tgtEl>
                                          <p:spTgt spid="73"/>
                                        </p:tgtEl>
                                      </p:cBhvr>
                                    </p:animEffect>
                                  </p:childTnLst>
                                </p:cTn>
                              </p:par>
                              <p:par>
                                <p:cTn id="71" presetID="22" presetClass="entr" presetSubtype="1" fill="hold" nodeType="with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wipe(up)">
                                      <p:cBhvr>
                                        <p:cTn id="73" dur="500"/>
                                        <p:tgtEl>
                                          <p:spTgt spid="96"/>
                                        </p:tgtEl>
                                      </p:cBhvr>
                                    </p:animEffect>
                                  </p:childTnLst>
                                </p:cTn>
                              </p:par>
                              <p:par>
                                <p:cTn id="74" presetID="22" presetClass="entr" presetSubtype="1" fill="hold" grpId="0" nodeType="with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wipe(up)">
                                      <p:cBhvr>
                                        <p:cTn id="76" dur="500"/>
                                        <p:tgtEl>
                                          <p:spTgt spid="74"/>
                                        </p:tgtEl>
                                      </p:cBhvr>
                                    </p:animEffect>
                                  </p:childTnLst>
                                </p:cTn>
                              </p:par>
                              <p:par>
                                <p:cTn id="77" presetID="22" presetClass="entr" presetSubtype="1" fill="hold" nodeType="withEffect">
                                  <p:stCondLst>
                                    <p:cond delay="0"/>
                                  </p:stCondLst>
                                  <p:childTnLst>
                                    <p:set>
                                      <p:cBhvr>
                                        <p:cTn id="78" dur="1" fill="hold">
                                          <p:stCondLst>
                                            <p:cond delay="0"/>
                                          </p:stCondLst>
                                        </p:cTn>
                                        <p:tgtEl>
                                          <p:spTgt spid="88"/>
                                        </p:tgtEl>
                                        <p:attrNameLst>
                                          <p:attrName>style.visibility</p:attrName>
                                        </p:attrNameLst>
                                      </p:cBhvr>
                                      <p:to>
                                        <p:strVal val="visible"/>
                                      </p:to>
                                    </p:set>
                                    <p:animEffect transition="in" filter="wipe(up)">
                                      <p:cBhvr>
                                        <p:cTn id="79" dur="500"/>
                                        <p:tgtEl>
                                          <p:spTgt spid="88"/>
                                        </p:tgtEl>
                                      </p:cBhvr>
                                    </p:animEffect>
                                  </p:childTnLst>
                                </p:cTn>
                              </p:par>
                              <p:par>
                                <p:cTn id="80" presetID="22" presetClass="entr" presetSubtype="1" fill="hold" grpId="0" nodeType="withEffect">
                                  <p:stCondLst>
                                    <p:cond delay="0"/>
                                  </p:stCondLst>
                                  <p:childTnLst>
                                    <p:set>
                                      <p:cBhvr>
                                        <p:cTn id="81" dur="1" fill="hold">
                                          <p:stCondLst>
                                            <p:cond delay="0"/>
                                          </p:stCondLst>
                                        </p:cTn>
                                        <p:tgtEl>
                                          <p:spTgt spid="75"/>
                                        </p:tgtEl>
                                        <p:attrNameLst>
                                          <p:attrName>style.visibility</p:attrName>
                                        </p:attrNameLst>
                                      </p:cBhvr>
                                      <p:to>
                                        <p:strVal val="visible"/>
                                      </p:to>
                                    </p:set>
                                    <p:animEffect transition="in" filter="wipe(up)">
                                      <p:cBhvr>
                                        <p:cTn id="82" dur="500"/>
                                        <p:tgtEl>
                                          <p:spTgt spid="75"/>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2" fill="hold" nodeType="clickEffect">
                                  <p:stCondLst>
                                    <p:cond delay="0"/>
                                  </p:stCondLst>
                                  <p:childTnLst>
                                    <p:set>
                                      <p:cBhvr>
                                        <p:cTn id="86" dur="1" fill="hold">
                                          <p:stCondLst>
                                            <p:cond delay="0"/>
                                          </p:stCondLst>
                                        </p:cTn>
                                        <p:tgtEl>
                                          <p:spTgt spid="104"/>
                                        </p:tgtEl>
                                        <p:attrNameLst>
                                          <p:attrName>style.visibility</p:attrName>
                                        </p:attrNameLst>
                                      </p:cBhvr>
                                      <p:to>
                                        <p:strVal val="visible"/>
                                      </p:to>
                                    </p:set>
                                    <p:animEffect transition="in" filter="wipe(right)">
                                      <p:cBhvr>
                                        <p:cTn id="87" dur="500"/>
                                        <p:tgtEl>
                                          <p:spTgt spid="104"/>
                                        </p:tgtEl>
                                      </p:cBhvr>
                                    </p:animEffect>
                                  </p:childTnLst>
                                </p:cTn>
                              </p:par>
                              <p:par>
                                <p:cTn id="88" presetID="6" presetClass="entr" presetSubtype="32" fill="hold" grpId="0" nodeType="with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circle(out)">
                                      <p:cBhvr>
                                        <p:cTn id="90" dur="250"/>
                                        <p:tgtEl>
                                          <p:spTgt spid="47"/>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2" fill="hold" nodeType="clickEffect">
                                  <p:stCondLst>
                                    <p:cond delay="0"/>
                                  </p:stCondLst>
                                  <p:childTnLst>
                                    <p:set>
                                      <p:cBhvr>
                                        <p:cTn id="94" dur="1" fill="hold">
                                          <p:stCondLst>
                                            <p:cond delay="0"/>
                                          </p:stCondLst>
                                        </p:cTn>
                                        <p:tgtEl>
                                          <p:spTgt spid="180"/>
                                        </p:tgtEl>
                                        <p:attrNameLst>
                                          <p:attrName>style.visibility</p:attrName>
                                        </p:attrNameLst>
                                      </p:cBhvr>
                                      <p:to>
                                        <p:strVal val="visible"/>
                                      </p:to>
                                    </p:set>
                                    <p:animEffect transition="in" filter="wipe(right)">
                                      <p:cBhvr>
                                        <p:cTn id="95" dur="500"/>
                                        <p:tgtEl>
                                          <p:spTgt spid="180"/>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2" fill="hold" nodeType="clickEffect">
                                  <p:stCondLst>
                                    <p:cond delay="0"/>
                                  </p:stCondLst>
                                  <p:childTnLst>
                                    <p:set>
                                      <p:cBhvr>
                                        <p:cTn id="99" dur="1" fill="hold">
                                          <p:stCondLst>
                                            <p:cond delay="0"/>
                                          </p:stCondLst>
                                        </p:cTn>
                                        <p:tgtEl>
                                          <p:spTgt spid="110"/>
                                        </p:tgtEl>
                                        <p:attrNameLst>
                                          <p:attrName>style.visibility</p:attrName>
                                        </p:attrNameLst>
                                      </p:cBhvr>
                                      <p:to>
                                        <p:strVal val="visible"/>
                                      </p:to>
                                    </p:set>
                                    <p:animEffect transition="in" filter="wipe(right)">
                                      <p:cBhvr>
                                        <p:cTn id="100" dur="500"/>
                                        <p:tgtEl>
                                          <p:spTgt spid="110"/>
                                        </p:tgtEl>
                                      </p:cBhvr>
                                    </p:animEffect>
                                  </p:childTnLst>
                                </p:cTn>
                              </p:par>
                              <p:par>
                                <p:cTn id="101" presetID="6" presetClass="entr" presetSubtype="32" fill="hold" grpId="0" nodeType="withEffect">
                                  <p:stCondLst>
                                    <p:cond delay="0"/>
                                  </p:stCondLst>
                                  <p:childTnLst>
                                    <p:set>
                                      <p:cBhvr>
                                        <p:cTn id="102" dur="1" fill="hold">
                                          <p:stCondLst>
                                            <p:cond delay="0"/>
                                          </p:stCondLst>
                                        </p:cTn>
                                        <p:tgtEl>
                                          <p:spTgt spid="220"/>
                                        </p:tgtEl>
                                        <p:attrNameLst>
                                          <p:attrName>style.visibility</p:attrName>
                                        </p:attrNameLst>
                                      </p:cBhvr>
                                      <p:to>
                                        <p:strVal val="visible"/>
                                      </p:to>
                                    </p:set>
                                    <p:animEffect transition="in" filter="circle(out)">
                                      <p:cBhvr>
                                        <p:cTn id="103" dur="250"/>
                                        <p:tgtEl>
                                          <p:spTgt spid="220"/>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2" fill="hold" nodeType="clickEffect">
                                  <p:stCondLst>
                                    <p:cond delay="0"/>
                                  </p:stCondLst>
                                  <p:childTnLst>
                                    <p:set>
                                      <p:cBhvr>
                                        <p:cTn id="107" dur="1" fill="hold">
                                          <p:stCondLst>
                                            <p:cond delay="0"/>
                                          </p:stCondLst>
                                        </p:cTn>
                                        <p:tgtEl>
                                          <p:spTgt spid="238"/>
                                        </p:tgtEl>
                                        <p:attrNameLst>
                                          <p:attrName>style.visibility</p:attrName>
                                        </p:attrNameLst>
                                      </p:cBhvr>
                                      <p:to>
                                        <p:strVal val="visible"/>
                                      </p:to>
                                    </p:set>
                                    <p:animEffect transition="in" filter="wipe(right)">
                                      <p:cBhvr>
                                        <p:cTn id="108" dur="500"/>
                                        <p:tgtEl>
                                          <p:spTgt spid="238"/>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84"/>
                                        </p:tgtEl>
                                        <p:attrNameLst>
                                          <p:attrName>style.visibility</p:attrName>
                                        </p:attrNameLst>
                                      </p:cBhvr>
                                      <p:to>
                                        <p:strVal val="visible"/>
                                      </p:to>
                                    </p:set>
                                    <p:animEffect transition="in" filter="wipe(right)">
                                      <p:cBhvr>
                                        <p:cTn id="111" dur="500"/>
                                        <p:tgtEl>
                                          <p:spTgt spid="84"/>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1" fill="hold" nodeType="clickEffect">
                                  <p:stCondLst>
                                    <p:cond delay="0"/>
                                  </p:stCondLst>
                                  <p:childTnLst>
                                    <p:set>
                                      <p:cBhvr>
                                        <p:cTn id="115" dur="1" fill="hold">
                                          <p:stCondLst>
                                            <p:cond delay="0"/>
                                          </p:stCondLst>
                                        </p:cTn>
                                        <p:tgtEl>
                                          <p:spTgt spid="89"/>
                                        </p:tgtEl>
                                        <p:attrNameLst>
                                          <p:attrName>style.visibility</p:attrName>
                                        </p:attrNameLst>
                                      </p:cBhvr>
                                      <p:to>
                                        <p:strVal val="visible"/>
                                      </p:to>
                                    </p:set>
                                    <p:animEffect transition="in" filter="wipe(up)">
                                      <p:cBhvr>
                                        <p:cTn id="116" dur="500"/>
                                        <p:tgtEl>
                                          <p:spTgt spid="89"/>
                                        </p:tgtEl>
                                      </p:cBhvr>
                                    </p:animEffect>
                                  </p:childTnLst>
                                </p:cTn>
                              </p:par>
                              <p:par>
                                <p:cTn id="117" presetID="22" presetClass="entr" presetSubtype="1" fill="hold" grpId="0" nodeType="withEffect">
                                  <p:stCondLst>
                                    <p:cond delay="0"/>
                                  </p:stCondLst>
                                  <p:childTnLst>
                                    <p:set>
                                      <p:cBhvr>
                                        <p:cTn id="118" dur="1" fill="hold">
                                          <p:stCondLst>
                                            <p:cond delay="0"/>
                                          </p:stCondLst>
                                        </p:cTn>
                                        <p:tgtEl>
                                          <p:spTgt spid="76"/>
                                        </p:tgtEl>
                                        <p:attrNameLst>
                                          <p:attrName>style.visibility</p:attrName>
                                        </p:attrNameLst>
                                      </p:cBhvr>
                                      <p:to>
                                        <p:strVal val="visible"/>
                                      </p:to>
                                    </p:set>
                                    <p:animEffect transition="in" filter="wipe(up)">
                                      <p:cBhvr>
                                        <p:cTn id="119" dur="500"/>
                                        <p:tgtEl>
                                          <p:spTgt spid="76"/>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2" fill="hold" nodeType="clickEffect">
                                  <p:stCondLst>
                                    <p:cond delay="0"/>
                                  </p:stCondLst>
                                  <p:childTnLst>
                                    <p:set>
                                      <p:cBhvr>
                                        <p:cTn id="123" dur="1" fill="hold">
                                          <p:stCondLst>
                                            <p:cond delay="0"/>
                                          </p:stCondLst>
                                        </p:cTn>
                                        <p:tgtEl>
                                          <p:spTgt spid="105"/>
                                        </p:tgtEl>
                                        <p:attrNameLst>
                                          <p:attrName>style.visibility</p:attrName>
                                        </p:attrNameLst>
                                      </p:cBhvr>
                                      <p:to>
                                        <p:strVal val="visible"/>
                                      </p:to>
                                    </p:set>
                                    <p:animEffect transition="in" filter="wipe(right)">
                                      <p:cBhvr>
                                        <p:cTn id="124" dur="500"/>
                                        <p:tgtEl>
                                          <p:spTgt spid="105"/>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1" fill="hold" nodeType="clickEffect">
                                  <p:stCondLst>
                                    <p:cond delay="0"/>
                                  </p:stCondLst>
                                  <p:childTnLst>
                                    <p:set>
                                      <p:cBhvr>
                                        <p:cTn id="128" dur="1" fill="hold">
                                          <p:stCondLst>
                                            <p:cond delay="0"/>
                                          </p:stCondLst>
                                        </p:cTn>
                                        <p:tgtEl>
                                          <p:spTgt spid="90"/>
                                        </p:tgtEl>
                                        <p:attrNameLst>
                                          <p:attrName>style.visibility</p:attrName>
                                        </p:attrNameLst>
                                      </p:cBhvr>
                                      <p:to>
                                        <p:strVal val="visible"/>
                                      </p:to>
                                    </p:set>
                                    <p:animEffect transition="in" filter="wipe(up)">
                                      <p:cBhvr>
                                        <p:cTn id="129" dur="500"/>
                                        <p:tgtEl>
                                          <p:spTgt spid="90"/>
                                        </p:tgtEl>
                                      </p:cBhvr>
                                    </p:animEffect>
                                  </p:childTnLst>
                                </p:cTn>
                              </p:par>
                              <p:par>
                                <p:cTn id="130" presetID="22" presetClass="entr" presetSubtype="1" fill="hold" grpId="0" nodeType="withEffect">
                                  <p:stCondLst>
                                    <p:cond delay="0"/>
                                  </p:stCondLst>
                                  <p:childTnLst>
                                    <p:set>
                                      <p:cBhvr>
                                        <p:cTn id="131" dur="1" fill="hold">
                                          <p:stCondLst>
                                            <p:cond delay="0"/>
                                          </p:stCondLst>
                                        </p:cTn>
                                        <p:tgtEl>
                                          <p:spTgt spid="77"/>
                                        </p:tgtEl>
                                        <p:attrNameLst>
                                          <p:attrName>style.visibility</p:attrName>
                                        </p:attrNameLst>
                                      </p:cBhvr>
                                      <p:to>
                                        <p:strVal val="visible"/>
                                      </p:to>
                                    </p:set>
                                    <p:animEffect transition="in" filter="wipe(up)">
                                      <p:cBhvr>
                                        <p:cTn id="132" dur="500"/>
                                        <p:tgtEl>
                                          <p:spTgt spid="77"/>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ntr" presetSubtype="1" fill="hold" nodeType="clickEffect">
                                  <p:stCondLst>
                                    <p:cond delay="0"/>
                                  </p:stCondLst>
                                  <p:childTnLst>
                                    <p:set>
                                      <p:cBhvr>
                                        <p:cTn id="136" dur="1" fill="hold">
                                          <p:stCondLst>
                                            <p:cond delay="0"/>
                                          </p:stCondLst>
                                        </p:cTn>
                                        <p:tgtEl>
                                          <p:spTgt spid="241"/>
                                        </p:tgtEl>
                                        <p:attrNameLst>
                                          <p:attrName>style.visibility</p:attrName>
                                        </p:attrNameLst>
                                      </p:cBhvr>
                                      <p:to>
                                        <p:strVal val="visible"/>
                                      </p:to>
                                    </p:set>
                                    <p:animEffect transition="in" filter="wipe(up)">
                                      <p:cBhvr>
                                        <p:cTn id="137" dur="500"/>
                                        <p:tgtEl>
                                          <p:spTgt spid="241"/>
                                        </p:tgtEl>
                                      </p:cBhvr>
                                    </p:animEffect>
                                  </p:childTnLst>
                                </p:cTn>
                              </p:par>
                            </p:childTnLst>
                          </p:cTn>
                        </p:par>
                      </p:childTnLst>
                    </p:cTn>
                  </p:par>
                  <p:par>
                    <p:cTn id="138" fill="hold">
                      <p:stCondLst>
                        <p:cond delay="indefinite"/>
                      </p:stCondLst>
                      <p:childTnLst>
                        <p:par>
                          <p:cTn id="139" fill="hold">
                            <p:stCondLst>
                              <p:cond delay="0"/>
                            </p:stCondLst>
                            <p:childTnLst>
                              <p:par>
                                <p:cTn id="140" presetID="22" presetClass="entr" presetSubtype="1" fill="hold" nodeType="clickEffect">
                                  <p:stCondLst>
                                    <p:cond delay="0"/>
                                  </p:stCondLst>
                                  <p:childTnLst>
                                    <p:set>
                                      <p:cBhvr>
                                        <p:cTn id="141" dur="1" fill="hold">
                                          <p:stCondLst>
                                            <p:cond delay="0"/>
                                          </p:stCondLst>
                                        </p:cTn>
                                        <p:tgtEl>
                                          <p:spTgt spid="253"/>
                                        </p:tgtEl>
                                        <p:attrNameLst>
                                          <p:attrName>style.visibility</p:attrName>
                                        </p:attrNameLst>
                                      </p:cBhvr>
                                      <p:to>
                                        <p:strVal val="visible"/>
                                      </p:to>
                                    </p:set>
                                    <p:animEffect transition="in" filter="wipe(up)">
                                      <p:cBhvr>
                                        <p:cTn id="142" dur="500"/>
                                        <p:tgtEl>
                                          <p:spTgt spid="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69" grpId="0" animBg="1"/>
      <p:bldP spid="71" grpId="0" animBg="1"/>
      <p:bldP spid="73" grpId="0" animBg="1"/>
      <p:bldP spid="74" grpId="0" animBg="1"/>
      <p:bldP spid="75" grpId="0" animBg="1"/>
      <p:bldP spid="76" grpId="0" animBg="1"/>
      <p:bldP spid="77" grpId="0" animBg="1"/>
      <p:bldP spid="79" grpId="0" animBg="1"/>
      <p:bldP spid="80" grpId="0" animBg="1"/>
      <p:bldP spid="81" grpId="0" animBg="1"/>
      <p:bldP spid="83" grpId="0" animBg="1"/>
      <p:bldP spid="84" grpId="0" animBg="1"/>
      <p:bldP spid="47" grpId="0" animBg="1"/>
      <p:bldP spid="2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31"/>
        <p:cNvGrpSpPr/>
        <p:nvPr/>
      </p:nvGrpSpPr>
      <p:grpSpPr>
        <a:xfrm>
          <a:off x="0" y="0"/>
          <a:ext cx="0" cy="0"/>
          <a:chOff x="0" y="0"/>
          <a:chExt cx="0" cy="0"/>
        </a:xfrm>
      </p:grpSpPr>
      <p:sp>
        <p:nvSpPr>
          <p:cNvPr id="62" name="Google Shape;1195;p38"/>
          <p:cNvSpPr txBox="1">
            <a:spLocks noGrp="1"/>
          </p:cNvSpPr>
          <p:nvPr>
            <p:ph type="title"/>
          </p:nvPr>
        </p:nvSpPr>
        <p:spPr>
          <a:xfrm>
            <a:off x="146604" y="166254"/>
            <a:ext cx="8725154"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dirty="0" smtClean="0">
                <a:solidFill>
                  <a:srgbClr val="FF744B"/>
                </a:solidFill>
                <a:latin typeface="+mj-lt"/>
              </a:rPr>
              <a:t>NGUỒN DỮ LIỆU</a:t>
            </a:r>
            <a:endParaRPr sz="2800" dirty="0">
              <a:solidFill>
                <a:srgbClr val="FF744B"/>
              </a:solidFill>
              <a:latin typeface="+mj-lt"/>
            </a:endParaRPr>
          </a:p>
        </p:txBody>
      </p:sp>
      <p:sp>
        <p:nvSpPr>
          <p:cNvPr id="2" name="TextBox 1"/>
          <p:cNvSpPr txBox="1"/>
          <p:nvPr/>
        </p:nvSpPr>
        <p:spPr>
          <a:xfrm>
            <a:off x="598517" y="738954"/>
            <a:ext cx="8055032" cy="4060663"/>
          </a:xfrm>
          <a:prstGeom prst="rect">
            <a:avLst/>
          </a:prstGeom>
          <a:noFill/>
        </p:spPr>
        <p:txBody>
          <a:bodyPr wrap="square" rtlCol="0">
            <a:spAutoFit/>
          </a:bodyPr>
          <a:lstStyle/>
          <a:p>
            <a:pPr algn="just">
              <a:lnSpc>
                <a:spcPct val="140000"/>
              </a:lnSpc>
              <a:spcBef>
                <a:spcPts val="1200"/>
              </a:spcBef>
              <a:spcAft>
                <a:spcPts val="600"/>
              </a:spcAft>
            </a:pPr>
            <a:r>
              <a:rPr lang="en-US" sz="2200" dirty="0"/>
              <a:t>Ngày 12/11/2021 Quốc </a:t>
            </a:r>
            <a:r>
              <a:rPr lang="en-US" sz="2200" dirty="0" err="1"/>
              <a:t>hội</a:t>
            </a:r>
            <a:r>
              <a:rPr lang="en-US" sz="2200" dirty="0"/>
              <a:t> đã ban hành </a:t>
            </a:r>
            <a:r>
              <a:rPr lang="en-US" sz="2200" dirty="0" err="1"/>
              <a:t>Luật</a:t>
            </a:r>
            <a:r>
              <a:rPr lang="en-US" sz="2200" dirty="0"/>
              <a:t> </a:t>
            </a:r>
            <a:r>
              <a:rPr lang="en-US" sz="2200" dirty="0" err="1"/>
              <a:t>sửa</a:t>
            </a:r>
            <a:r>
              <a:rPr lang="en-US" sz="2200" dirty="0"/>
              <a:t> </a:t>
            </a:r>
            <a:r>
              <a:rPr lang="en-US" sz="2200" dirty="0" err="1"/>
              <a:t>đổi</a:t>
            </a:r>
            <a:r>
              <a:rPr lang="en-US" sz="2200" dirty="0"/>
              <a:t>, </a:t>
            </a:r>
            <a:r>
              <a:rPr lang="en-US" sz="2200" dirty="0" err="1"/>
              <a:t>bổ</a:t>
            </a:r>
            <a:r>
              <a:rPr lang="en-US" sz="2200" dirty="0"/>
              <a:t> sung một </a:t>
            </a:r>
            <a:r>
              <a:rPr lang="en-US" sz="2200" dirty="0" err="1"/>
              <a:t>số</a:t>
            </a:r>
            <a:r>
              <a:rPr lang="en-US" sz="2200" dirty="0"/>
              <a:t> </a:t>
            </a:r>
            <a:r>
              <a:rPr lang="en-US" sz="2200" dirty="0" err="1"/>
              <a:t>điều</a:t>
            </a:r>
            <a:r>
              <a:rPr lang="en-US" sz="2200" dirty="0"/>
              <a:t> và </a:t>
            </a:r>
            <a:r>
              <a:rPr lang="en-US" sz="2200" dirty="0" err="1"/>
              <a:t>phụ</a:t>
            </a:r>
            <a:r>
              <a:rPr lang="en-US" sz="2200" dirty="0"/>
              <a:t> </a:t>
            </a:r>
            <a:r>
              <a:rPr lang="en-US" sz="2200" dirty="0" err="1"/>
              <a:t>lục</a:t>
            </a:r>
            <a:r>
              <a:rPr lang="en-US" sz="2200" dirty="0"/>
              <a:t> </a:t>
            </a:r>
            <a:r>
              <a:rPr lang="en-US" sz="2200" dirty="0" err="1"/>
              <a:t>danh</a:t>
            </a:r>
            <a:r>
              <a:rPr lang="en-US" sz="2200" dirty="0"/>
              <a:t> </a:t>
            </a:r>
            <a:r>
              <a:rPr lang="en-US" sz="2200" dirty="0" err="1"/>
              <a:t>mục</a:t>
            </a:r>
            <a:r>
              <a:rPr lang="en-US" sz="2200" dirty="0"/>
              <a:t> </a:t>
            </a:r>
            <a:r>
              <a:rPr lang="en-US" sz="2200" dirty="0" err="1"/>
              <a:t>chỉ</a:t>
            </a:r>
            <a:r>
              <a:rPr lang="en-US" sz="2200" dirty="0"/>
              <a:t> </a:t>
            </a:r>
            <a:r>
              <a:rPr lang="en-US" sz="2200" dirty="0" err="1"/>
              <a:t>tiêu</a:t>
            </a:r>
            <a:r>
              <a:rPr lang="en-US" sz="2200" dirty="0"/>
              <a:t> </a:t>
            </a:r>
            <a:r>
              <a:rPr lang="en-US" sz="2200" dirty="0" err="1"/>
              <a:t>thống</a:t>
            </a:r>
            <a:r>
              <a:rPr lang="en-US" sz="2200" dirty="0"/>
              <a:t> </a:t>
            </a:r>
            <a:r>
              <a:rPr lang="en-US" sz="2200" dirty="0" err="1"/>
              <a:t>kê</a:t>
            </a:r>
            <a:r>
              <a:rPr lang="en-US" sz="2200" dirty="0"/>
              <a:t> </a:t>
            </a:r>
            <a:r>
              <a:rPr lang="en-US" sz="2200" dirty="0" err="1"/>
              <a:t>quốc</a:t>
            </a:r>
            <a:r>
              <a:rPr lang="en-US" sz="2200" dirty="0"/>
              <a:t> gia </a:t>
            </a:r>
            <a:r>
              <a:rPr lang="en-US" sz="2200" dirty="0" err="1"/>
              <a:t>của</a:t>
            </a:r>
            <a:r>
              <a:rPr lang="en-US" sz="2200" dirty="0"/>
              <a:t> </a:t>
            </a:r>
            <a:r>
              <a:rPr lang="en-US" sz="2200" dirty="0" err="1"/>
              <a:t>Luật</a:t>
            </a:r>
            <a:r>
              <a:rPr lang="en-US" sz="2200" dirty="0"/>
              <a:t> </a:t>
            </a:r>
            <a:r>
              <a:rPr lang="en-US" sz="2200" dirty="0" err="1"/>
              <a:t>thống</a:t>
            </a:r>
            <a:r>
              <a:rPr lang="en-US" sz="2200" dirty="0"/>
              <a:t> </a:t>
            </a:r>
            <a:r>
              <a:rPr lang="en-US" sz="2200" dirty="0" err="1"/>
              <a:t>kê</a:t>
            </a:r>
            <a:r>
              <a:rPr lang="en-US" sz="2200" dirty="0"/>
              <a:t>. </a:t>
            </a:r>
            <a:r>
              <a:rPr lang="en-US" sz="2200" dirty="0" err="1" smtClean="0"/>
              <a:t>Trong</a:t>
            </a:r>
            <a:r>
              <a:rPr lang="en-US" sz="2200" dirty="0" smtClean="0"/>
              <a:t> đó </a:t>
            </a:r>
            <a:r>
              <a:rPr lang="en-US" sz="2200" dirty="0" err="1" smtClean="0"/>
              <a:t>Chỉ</a:t>
            </a:r>
            <a:r>
              <a:rPr lang="en-US" sz="2200" dirty="0" smtClean="0"/>
              <a:t> </a:t>
            </a:r>
            <a:r>
              <a:rPr lang="en-US" sz="2200" dirty="0" err="1"/>
              <a:t>tiêu</a:t>
            </a:r>
            <a:r>
              <a:rPr lang="en-US" sz="2200" dirty="0"/>
              <a:t> 0207 </a:t>
            </a:r>
            <a:r>
              <a:rPr lang="en-US" sz="2200" dirty="0">
                <a:solidFill>
                  <a:srgbClr val="0070C0"/>
                </a:solidFill>
              </a:rPr>
              <a:t>“</a:t>
            </a:r>
            <a:r>
              <a:rPr lang="en-US" sz="2200" dirty="0" err="1">
                <a:solidFill>
                  <a:srgbClr val="0070C0"/>
                </a:solidFill>
              </a:rPr>
              <a:t>Tỷ</a:t>
            </a:r>
            <a:r>
              <a:rPr lang="en-US" sz="2200" dirty="0">
                <a:solidFill>
                  <a:srgbClr val="0070C0"/>
                </a:solidFill>
              </a:rPr>
              <a:t> </a:t>
            </a:r>
            <a:r>
              <a:rPr lang="en-US" sz="2200" dirty="0" err="1">
                <a:solidFill>
                  <a:srgbClr val="0070C0"/>
                </a:solidFill>
              </a:rPr>
              <a:t>lệ</a:t>
            </a:r>
            <a:r>
              <a:rPr lang="en-US" sz="2200" dirty="0">
                <a:solidFill>
                  <a:srgbClr val="0070C0"/>
                </a:solidFill>
              </a:rPr>
              <a:t> người 5-17 </a:t>
            </a:r>
            <a:r>
              <a:rPr lang="en-US" sz="2200" dirty="0" err="1">
                <a:solidFill>
                  <a:srgbClr val="0070C0"/>
                </a:solidFill>
              </a:rPr>
              <a:t>tuổi</a:t>
            </a:r>
            <a:r>
              <a:rPr lang="en-US" sz="2200" dirty="0">
                <a:solidFill>
                  <a:srgbClr val="0070C0"/>
                </a:solidFill>
              </a:rPr>
              <a:t> </a:t>
            </a:r>
            <a:r>
              <a:rPr lang="en-US" sz="2200" dirty="0" err="1">
                <a:solidFill>
                  <a:srgbClr val="0070C0"/>
                </a:solidFill>
              </a:rPr>
              <a:t>tham</a:t>
            </a:r>
            <a:r>
              <a:rPr lang="en-US" sz="2200" dirty="0">
                <a:solidFill>
                  <a:srgbClr val="0070C0"/>
                </a:solidFill>
              </a:rPr>
              <a:t> gia </a:t>
            </a:r>
            <a:r>
              <a:rPr lang="en-US" sz="2200" dirty="0" err="1">
                <a:solidFill>
                  <a:srgbClr val="0070C0"/>
                </a:solidFill>
              </a:rPr>
              <a:t>lao</a:t>
            </a:r>
            <a:r>
              <a:rPr lang="en-US" sz="2200" dirty="0">
                <a:solidFill>
                  <a:srgbClr val="0070C0"/>
                </a:solidFill>
              </a:rPr>
              <a:t> </a:t>
            </a:r>
            <a:r>
              <a:rPr lang="en-US" sz="2200" dirty="0" err="1">
                <a:solidFill>
                  <a:srgbClr val="0070C0"/>
                </a:solidFill>
              </a:rPr>
              <a:t>động</a:t>
            </a:r>
            <a:r>
              <a:rPr lang="en-US" sz="2200" dirty="0">
                <a:solidFill>
                  <a:srgbClr val="0070C0"/>
                </a:solidFill>
              </a:rPr>
              <a:t>” </a:t>
            </a:r>
            <a:r>
              <a:rPr lang="en-US" sz="2200" dirty="0" err="1" smtClean="0"/>
              <a:t>được</a:t>
            </a:r>
            <a:r>
              <a:rPr lang="en-US" sz="2200" dirty="0" smtClean="0"/>
              <a:t> </a:t>
            </a:r>
            <a:r>
              <a:rPr lang="en-US" sz="2200" dirty="0" err="1" smtClean="0"/>
              <a:t>bổ</a:t>
            </a:r>
            <a:r>
              <a:rPr lang="en-US" sz="2200" dirty="0" smtClean="0"/>
              <a:t> sung </a:t>
            </a:r>
            <a:r>
              <a:rPr lang="en-US" sz="2200" dirty="0" err="1" smtClean="0"/>
              <a:t>vào</a:t>
            </a:r>
            <a:r>
              <a:rPr lang="en-US" sz="2200" dirty="0" smtClean="0"/>
              <a:t> </a:t>
            </a:r>
            <a:r>
              <a:rPr lang="en-US" sz="2200" dirty="0" err="1"/>
              <a:t>Danh</a:t>
            </a:r>
            <a:r>
              <a:rPr lang="en-US" sz="2200" dirty="0"/>
              <a:t> </a:t>
            </a:r>
            <a:r>
              <a:rPr lang="en-US" sz="2200" dirty="0" err="1"/>
              <a:t>mục</a:t>
            </a:r>
            <a:r>
              <a:rPr lang="en-US" sz="2200" dirty="0"/>
              <a:t> </a:t>
            </a:r>
            <a:r>
              <a:rPr lang="en-US" sz="2200" dirty="0" err="1"/>
              <a:t>các</a:t>
            </a:r>
            <a:r>
              <a:rPr lang="en-US" sz="2200" dirty="0"/>
              <a:t> </a:t>
            </a:r>
            <a:r>
              <a:rPr lang="en-US" sz="2200" dirty="0" err="1"/>
              <a:t>chỉ</a:t>
            </a:r>
            <a:r>
              <a:rPr lang="en-US" sz="2200" dirty="0"/>
              <a:t> </a:t>
            </a:r>
            <a:r>
              <a:rPr lang="en-US" sz="2200" dirty="0" err="1"/>
              <a:t>tiêu</a:t>
            </a:r>
            <a:r>
              <a:rPr lang="en-US" sz="2200" dirty="0"/>
              <a:t> </a:t>
            </a:r>
            <a:r>
              <a:rPr lang="en-US" sz="2200" dirty="0" err="1"/>
              <a:t>thống</a:t>
            </a:r>
            <a:r>
              <a:rPr lang="en-US" sz="2200" dirty="0"/>
              <a:t> </a:t>
            </a:r>
            <a:r>
              <a:rPr lang="en-US" sz="2200" dirty="0" err="1"/>
              <a:t>kê</a:t>
            </a:r>
            <a:r>
              <a:rPr lang="en-US" sz="2200" dirty="0"/>
              <a:t> </a:t>
            </a:r>
            <a:r>
              <a:rPr lang="en-US" sz="2200" dirty="0" err="1"/>
              <a:t>quốc</a:t>
            </a:r>
            <a:r>
              <a:rPr lang="en-US" sz="2200" dirty="0"/>
              <a:t> </a:t>
            </a:r>
            <a:r>
              <a:rPr lang="en-US" sz="2200" dirty="0" smtClean="0"/>
              <a:t>gia </a:t>
            </a:r>
            <a:r>
              <a:rPr lang="en-US" sz="2200" dirty="0" err="1" smtClean="0"/>
              <a:t>với</a:t>
            </a:r>
            <a:r>
              <a:rPr lang="en-US" sz="2200" dirty="0" smtClean="0"/>
              <a:t> </a:t>
            </a:r>
            <a:r>
              <a:rPr lang="en-US" sz="2200" dirty="0" err="1"/>
              <a:t>kỳ</a:t>
            </a:r>
            <a:r>
              <a:rPr lang="en-US" sz="2200" dirty="0"/>
              <a:t> công </a:t>
            </a:r>
            <a:r>
              <a:rPr lang="en-US" sz="2200" dirty="0" err="1"/>
              <a:t>bố</a:t>
            </a:r>
            <a:r>
              <a:rPr lang="en-US" sz="2200" dirty="0"/>
              <a:t> là 5 </a:t>
            </a:r>
            <a:r>
              <a:rPr lang="en-US" sz="2200" dirty="0" err="1"/>
              <a:t>năm</a:t>
            </a:r>
            <a:r>
              <a:rPr lang="en-US" sz="2200" dirty="0"/>
              <a:t>. </a:t>
            </a:r>
            <a:endParaRPr lang="en-US" sz="2200" dirty="0" smtClean="0"/>
          </a:p>
          <a:p>
            <a:pPr algn="just">
              <a:lnSpc>
                <a:spcPct val="140000"/>
              </a:lnSpc>
              <a:spcBef>
                <a:spcPts val="1200"/>
              </a:spcBef>
              <a:spcAft>
                <a:spcPts val="600"/>
              </a:spcAft>
            </a:pPr>
            <a:r>
              <a:rPr lang="en-US" sz="2200" dirty="0" err="1" smtClean="0"/>
              <a:t>Năm</a:t>
            </a:r>
            <a:r>
              <a:rPr lang="en-US" sz="2200" dirty="0" smtClean="0"/>
              <a:t> </a:t>
            </a:r>
            <a:r>
              <a:rPr lang="en-US" sz="2200" dirty="0"/>
              <a:t>2023 Tổng </a:t>
            </a:r>
            <a:r>
              <a:rPr lang="en-US" sz="2200" dirty="0" err="1"/>
              <a:t>cục</a:t>
            </a:r>
            <a:r>
              <a:rPr lang="en-US" sz="2200" dirty="0"/>
              <a:t> </a:t>
            </a:r>
            <a:r>
              <a:rPr lang="en-US" sz="2200" dirty="0" err="1"/>
              <a:t>Thống</a:t>
            </a:r>
            <a:r>
              <a:rPr lang="en-US" sz="2200" dirty="0"/>
              <a:t> </a:t>
            </a:r>
            <a:r>
              <a:rPr lang="en-US" sz="2200" dirty="0" err="1"/>
              <a:t>kê</a:t>
            </a:r>
            <a:r>
              <a:rPr lang="en-US" sz="2200" dirty="0"/>
              <a:t> đã </a:t>
            </a:r>
            <a:r>
              <a:rPr lang="en-US" sz="2200" dirty="0" err="1"/>
              <a:t>quyết</a:t>
            </a:r>
            <a:r>
              <a:rPr lang="en-US" sz="2200" dirty="0"/>
              <a:t> </a:t>
            </a:r>
            <a:r>
              <a:rPr lang="en-US" sz="2200" dirty="0" err="1"/>
              <a:t>định</a:t>
            </a:r>
            <a:r>
              <a:rPr lang="en-US" sz="2200" dirty="0"/>
              <a:t> </a:t>
            </a:r>
            <a:r>
              <a:rPr lang="en-US" sz="2200" dirty="0" err="1"/>
              <a:t>lồng</a:t>
            </a:r>
            <a:r>
              <a:rPr lang="en-US" sz="2200" dirty="0"/>
              <a:t> </a:t>
            </a:r>
            <a:r>
              <a:rPr lang="en-US" sz="2200" dirty="0" err="1"/>
              <a:t>ghép</a:t>
            </a:r>
            <a:r>
              <a:rPr lang="en-US" sz="2200" dirty="0"/>
              <a:t> một </a:t>
            </a:r>
            <a:r>
              <a:rPr lang="en-US" sz="2200" dirty="0" err="1"/>
              <a:t>số</a:t>
            </a:r>
            <a:r>
              <a:rPr lang="en-US" sz="2200" dirty="0"/>
              <a:t> </a:t>
            </a:r>
            <a:r>
              <a:rPr lang="en-US" sz="2200" dirty="0" err="1"/>
              <a:t>câu</a:t>
            </a:r>
            <a:r>
              <a:rPr lang="en-US" sz="2200" dirty="0"/>
              <a:t> </a:t>
            </a:r>
            <a:r>
              <a:rPr lang="en-US" sz="2200" dirty="0" err="1"/>
              <a:t>hỏi</a:t>
            </a:r>
            <a:r>
              <a:rPr lang="en-US" sz="2200" dirty="0"/>
              <a:t> về </a:t>
            </a:r>
            <a:r>
              <a:rPr lang="en-US" sz="2200" dirty="0" err="1"/>
              <a:t>tình</a:t>
            </a:r>
            <a:r>
              <a:rPr lang="en-US" sz="2200" dirty="0"/>
              <a:t> </a:t>
            </a:r>
            <a:r>
              <a:rPr lang="en-US" sz="2200" dirty="0" err="1"/>
              <a:t>trạng</a:t>
            </a:r>
            <a:r>
              <a:rPr lang="en-US" sz="2200" dirty="0"/>
              <a:t> </a:t>
            </a:r>
            <a:r>
              <a:rPr lang="en-US" sz="2200" dirty="0" err="1" smtClean="0"/>
              <a:t>tham</a:t>
            </a:r>
            <a:r>
              <a:rPr lang="en-US" sz="2200" dirty="0" smtClean="0"/>
              <a:t> gia </a:t>
            </a:r>
            <a:r>
              <a:rPr lang="en-US" sz="2200" dirty="0" err="1" smtClean="0"/>
              <a:t>lao</a:t>
            </a:r>
            <a:r>
              <a:rPr lang="en-US" sz="2200" dirty="0" smtClean="0"/>
              <a:t> </a:t>
            </a:r>
            <a:r>
              <a:rPr lang="en-US" sz="2200" dirty="0" err="1" smtClean="0"/>
              <a:t>động</a:t>
            </a:r>
            <a:r>
              <a:rPr lang="en-US" sz="2200" dirty="0" smtClean="0"/>
              <a:t> </a:t>
            </a:r>
            <a:r>
              <a:rPr lang="en-US" sz="2200" dirty="0" err="1"/>
              <a:t>của</a:t>
            </a:r>
            <a:r>
              <a:rPr lang="en-US" sz="2200" dirty="0"/>
              <a:t> </a:t>
            </a:r>
            <a:r>
              <a:rPr lang="en-US" sz="2200" dirty="0" err="1"/>
              <a:t>trẻ</a:t>
            </a:r>
            <a:r>
              <a:rPr lang="en-US" sz="2200" dirty="0"/>
              <a:t> </a:t>
            </a:r>
            <a:r>
              <a:rPr lang="en-US" sz="2200" dirty="0" err="1"/>
              <a:t>em</a:t>
            </a:r>
            <a:r>
              <a:rPr lang="en-US" sz="2200" dirty="0"/>
              <a:t> từ 5 </a:t>
            </a:r>
            <a:r>
              <a:rPr lang="en-US" sz="2200" dirty="0" err="1"/>
              <a:t>đến</a:t>
            </a:r>
            <a:r>
              <a:rPr lang="en-US" sz="2200" dirty="0"/>
              <a:t> 17 </a:t>
            </a:r>
            <a:r>
              <a:rPr lang="en-US" sz="2200" dirty="0" err="1"/>
              <a:t>tuổi</a:t>
            </a:r>
            <a:r>
              <a:rPr lang="en-US" sz="2200" dirty="0"/>
              <a:t> </a:t>
            </a:r>
            <a:r>
              <a:rPr lang="en-US" sz="2200" dirty="0" err="1" smtClean="0"/>
              <a:t>trong</a:t>
            </a:r>
            <a:r>
              <a:rPr lang="en-US" sz="2200" dirty="0" smtClean="0"/>
              <a:t> </a:t>
            </a:r>
            <a:r>
              <a:rPr lang="en-US" sz="2200" dirty="0" err="1">
                <a:solidFill>
                  <a:srgbClr val="0070C0"/>
                </a:solidFill>
              </a:rPr>
              <a:t>Điều</a:t>
            </a:r>
            <a:r>
              <a:rPr lang="en-US" sz="2200" dirty="0">
                <a:solidFill>
                  <a:srgbClr val="0070C0"/>
                </a:solidFill>
              </a:rPr>
              <a:t> tra </a:t>
            </a:r>
            <a:r>
              <a:rPr lang="en-US" sz="2200" dirty="0" err="1">
                <a:solidFill>
                  <a:srgbClr val="0070C0"/>
                </a:solidFill>
              </a:rPr>
              <a:t>lao</a:t>
            </a:r>
            <a:r>
              <a:rPr lang="en-US" sz="2200" dirty="0">
                <a:solidFill>
                  <a:srgbClr val="0070C0"/>
                </a:solidFill>
              </a:rPr>
              <a:t> </a:t>
            </a:r>
            <a:r>
              <a:rPr lang="en-US" sz="2200" dirty="0" err="1">
                <a:solidFill>
                  <a:srgbClr val="0070C0"/>
                </a:solidFill>
              </a:rPr>
              <a:t>động</a:t>
            </a:r>
            <a:r>
              <a:rPr lang="en-US" sz="2200" dirty="0">
                <a:solidFill>
                  <a:srgbClr val="0070C0"/>
                </a:solidFill>
              </a:rPr>
              <a:t> </a:t>
            </a:r>
            <a:r>
              <a:rPr lang="en-US" sz="2200" dirty="0" err="1">
                <a:solidFill>
                  <a:srgbClr val="0070C0"/>
                </a:solidFill>
              </a:rPr>
              <a:t>việc</a:t>
            </a:r>
            <a:r>
              <a:rPr lang="en-US" sz="2200" dirty="0">
                <a:solidFill>
                  <a:srgbClr val="0070C0"/>
                </a:solidFill>
              </a:rPr>
              <a:t> </a:t>
            </a:r>
            <a:r>
              <a:rPr lang="en-US" sz="2200" dirty="0" err="1" smtClean="0">
                <a:solidFill>
                  <a:srgbClr val="0070C0"/>
                </a:solidFill>
              </a:rPr>
              <a:t>làm</a:t>
            </a:r>
            <a:r>
              <a:rPr lang="en-US" sz="2200" dirty="0" smtClean="0">
                <a:solidFill>
                  <a:srgbClr val="0070C0"/>
                </a:solidFill>
              </a:rPr>
              <a:t>.</a:t>
            </a:r>
            <a:endParaRPr lang="en-US" sz="2200" dirty="0">
              <a:solidFill>
                <a:srgbClr val="0070C0"/>
              </a:solidFill>
            </a:endParaRPr>
          </a:p>
        </p:txBody>
      </p:sp>
    </p:spTree>
    <p:extLst>
      <p:ext uri="{BB962C8B-B14F-4D97-AF65-F5344CB8AC3E}">
        <p14:creationId xmlns:p14="http://schemas.microsoft.com/office/powerpoint/2010/main" val="1582467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up)">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31"/>
        <p:cNvGrpSpPr/>
        <p:nvPr/>
      </p:nvGrpSpPr>
      <p:grpSpPr>
        <a:xfrm>
          <a:off x="0" y="0"/>
          <a:ext cx="0" cy="0"/>
          <a:chOff x="0" y="0"/>
          <a:chExt cx="0" cy="0"/>
        </a:xfrm>
      </p:grpSpPr>
      <p:sp>
        <p:nvSpPr>
          <p:cNvPr id="62" name="Google Shape;1195;p38"/>
          <p:cNvSpPr txBox="1">
            <a:spLocks noGrp="1"/>
          </p:cNvSpPr>
          <p:nvPr>
            <p:ph type="title"/>
          </p:nvPr>
        </p:nvSpPr>
        <p:spPr>
          <a:xfrm>
            <a:off x="146604" y="166254"/>
            <a:ext cx="8725154"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dirty="0" smtClean="0">
                <a:solidFill>
                  <a:srgbClr val="FF744B"/>
                </a:solidFill>
                <a:latin typeface="+mj-lt"/>
              </a:rPr>
              <a:t>NGUỒN DỮ LIỆU</a:t>
            </a:r>
            <a:endParaRPr sz="2800" dirty="0">
              <a:solidFill>
                <a:srgbClr val="FF744B"/>
              </a:solidFill>
              <a:latin typeface="+mj-lt"/>
            </a:endParaRPr>
          </a:p>
        </p:txBody>
      </p:sp>
      <p:sp>
        <p:nvSpPr>
          <p:cNvPr id="2" name="TextBox 1"/>
          <p:cNvSpPr txBox="1"/>
          <p:nvPr/>
        </p:nvSpPr>
        <p:spPr>
          <a:xfrm>
            <a:off x="939338" y="1004961"/>
            <a:ext cx="7439892" cy="3496342"/>
          </a:xfrm>
          <a:prstGeom prst="rect">
            <a:avLst/>
          </a:prstGeom>
          <a:noFill/>
        </p:spPr>
        <p:txBody>
          <a:bodyPr wrap="square" rtlCol="0">
            <a:spAutoFit/>
          </a:bodyPr>
          <a:lstStyle/>
          <a:p>
            <a:pPr algn="just">
              <a:lnSpc>
                <a:spcPct val="120000"/>
              </a:lnSpc>
              <a:spcBef>
                <a:spcPts val="600"/>
              </a:spcBef>
              <a:spcAft>
                <a:spcPts val="600"/>
              </a:spcAft>
            </a:pPr>
            <a:r>
              <a:rPr lang="en-US" sz="2200" dirty="0" err="1" smtClean="0"/>
              <a:t>Vì</a:t>
            </a:r>
            <a:r>
              <a:rPr lang="en-US" sz="2200" dirty="0" smtClean="0"/>
              <a:t> </a:t>
            </a:r>
            <a:r>
              <a:rPr lang="en-US" sz="2200" dirty="0" err="1" smtClean="0"/>
              <a:t>nội</a:t>
            </a:r>
            <a:r>
              <a:rPr lang="en-US" sz="2200" dirty="0" smtClean="0"/>
              <a:t> dung </a:t>
            </a:r>
            <a:r>
              <a:rPr lang="en-US" sz="2200" dirty="0" err="1" smtClean="0">
                <a:solidFill>
                  <a:srgbClr val="0070C0"/>
                </a:solidFill>
              </a:rPr>
              <a:t>điều</a:t>
            </a:r>
            <a:r>
              <a:rPr lang="en-US" sz="2200" dirty="0" smtClean="0">
                <a:solidFill>
                  <a:srgbClr val="0070C0"/>
                </a:solidFill>
              </a:rPr>
              <a:t> tra </a:t>
            </a:r>
            <a:r>
              <a:rPr lang="en-US" sz="2200" dirty="0" err="1" smtClean="0">
                <a:solidFill>
                  <a:srgbClr val="0070C0"/>
                </a:solidFill>
              </a:rPr>
              <a:t>được</a:t>
            </a:r>
            <a:r>
              <a:rPr lang="en-US" sz="2200" dirty="0" smtClean="0">
                <a:solidFill>
                  <a:srgbClr val="0070C0"/>
                </a:solidFill>
              </a:rPr>
              <a:t> </a:t>
            </a:r>
            <a:r>
              <a:rPr lang="en-US" sz="2200" dirty="0" err="1" smtClean="0">
                <a:solidFill>
                  <a:srgbClr val="0070C0"/>
                </a:solidFill>
              </a:rPr>
              <a:t>lồng</a:t>
            </a:r>
            <a:r>
              <a:rPr lang="en-US" sz="2200" dirty="0" smtClean="0">
                <a:solidFill>
                  <a:srgbClr val="0070C0"/>
                </a:solidFill>
              </a:rPr>
              <a:t> </a:t>
            </a:r>
            <a:r>
              <a:rPr lang="en-US" sz="2200" dirty="0" err="1" smtClean="0">
                <a:solidFill>
                  <a:srgbClr val="0070C0"/>
                </a:solidFill>
              </a:rPr>
              <a:t>ghép</a:t>
            </a:r>
            <a:r>
              <a:rPr lang="en-US" sz="2200" dirty="0" smtClean="0">
                <a:solidFill>
                  <a:srgbClr val="0070C0"/>
                </a:solidFill>
              </a:rPr>
              <a:t> </a:t>
            </a:r>
            <a:r>
              <a:rPr lang="en-US" sz="2200" dirty="0" err="1" smtClean="0"/>
              <a:t>với</a:t>
            </a:r>
            <a:r>
              <a:rPr lang="en-US" sz="2200" dirty="0" smtClean="0"/>
              <a:t> </a:t>
            </a:r>
            <a:r>
              <a:rPr lang="en-US" sz="2200" dirty="0" err="1"/>
              <a:t>Đ</a:t>
            </a:r>
            <a:r>
              <a:rPr lang="en-US" sz="2200" dirty="0" err="1" smtClean="0"/>
              <a:t>iều</a:t>
            </a:r>
            <a:r>
              <a:rPr lang="en-US" sz="2200" dirty="0" smtClean="0"/>
              <a:t> tra </a:t>
            </a:r>
            <a:r>
              <a:rPr lang="en-US" sz="2200" dirty="0" err="1" smtClean="0"/>
              <a:t>lao</a:t>
            </a:r>
            <a:r>
              <a:rPr lang="en-US" sz="2200" dirty="0" smtClean="0"/>
              <a:t> </a:t>
            </a:r>
            <a:r>
              <a:rPr lang="en-US" sz="2200" dirty="0" err="1" smtClean="0"/>
              <a:t>động</a:t>
            </a:r>
            <a:r>
              <a:rPr lang="en-US" sz="2200" dirty="0" smtClean="0"/>
              <a:t> </a:t>
            </a:r>
            <a:r>
              <a:rPr lang="en-US" sz="2200" dirty="0" err="1" smtClean="0"/>
              <a:t>việc</a:t>
            </a:r>
            <a:r>
              <a:rPr lang="en-US" sz="2200" dirty="0" smtClean="0"/>
              <a:t> </a:t>
            </a:r>
            <a:r>
              <a:rPr lang="en-US" sz="2200" dirty="0" err="1" smtClean="0"/>
              <a:t>làm</a:t>
            </a:r>
            <a:r>
              <a:rPr lang="en-US" sz="2200" dirty="0" smtClean="0"/>
              <a:t> </a:t>
            </a:r>
            <a:r>
              <a:rPr lang="en-US" sz="2200" dirty="0" err="1" smtClean="0"/>
              <a:t>nên</a:t>
            </a:r>
            <a:r>
              <a:rPr lang="en-US" sz="2200" dirty="0" smtClean="0"/>
              <a:t> </a:t>
            </a:r>
            <a:r>
              <a:rPr lang="en-US" sz="2200" dirty="0" err="1" smtClean="0"/>
              <a:t>các</a:t>
            </a:r>
            <a:r>
              <a:rPr lang="en-US" sz="2200" dirty="0" smtClean="0"/>
              <a:t> </a:t>
            </a:r>
            <a:r>
              <a:rPr lang="en-US" sz="2200" dirty="0" err="1" smtClean="0"/>
              <a:t>câu</a:t>
            </a:r>
            <a:r>
              <a:rPr lang="en-US" sz="2200" dirty="0" smtClean="0"/>
              <a:t> </a:t>
            </a:r>
            <a:r>
              <a:rPr lang="en-US" sz="2200" dirty="0" err="1" smtClean="0"/>
              <a:t>hỏi</a:t>
            </a:r>
            <a:r>
              <a:rPr lang="en-US" sz="2200" dirty="0" smtClean="0"/>
              <a:t> </a:t>
            </a:r>
            <a:r>
              <a:rPr lang="en-US" sz="2200" dirty="0" err="1" smtClean="0"/>
              <a:t>để</a:t>
            </a:r>
            <a:r>
              <a:rPr lang="en-US" sz="2200" dirty="0" smtClean="0"/>
              <a:t> </a:t>
            </a:r>
            <a:r>
              <a:rPr lang="en-US" sz="2200" dirty="0" err="1" smtClean="0"/>
              <a:t>đánh</a:t>
            </a:r>
            <a:r>
              <a:rPr lang="en-US" sz="2200" dirty="0" smtClean="0"/>
              <a:t> </a:t>
            </a:r>
            <a:r>
              <a:rPr lang="en-US" sz="2200" dirty="0" err="1" smtClean="0"/>
              <a:t>giá</a:t>
            </a:r>
            <a:r>
              <a:rPr lang="en-US" sz="2200" dirty="0" smtClean="0"/>
              <a:t> </a:t>
            </a:r>
            <a:r>
              <a:rPr lang="en-US" sz="2200" dirty="0" err="1" smtClean="0"/>
              <a:t>quy</a:t>
            </a:r>
            <a:r>
              <a:rPr lang="en-US" sz="2200" dirty="0" smtClean="0"/>
              <a:t> </a:t>
            </a:r>
            <a:r>
              <a:rPr lang="en-US" sz="2200" dirty="0" err="1" smtClean="0"/>
              <a:t>mô</a:t>
            </a:r>
            <a:r>
              <a:rPr lang="en-US" sz="2200" dirty="0" smtClean="0"/>
              <a:t> và </a:t>
            </a:r>
            <a:r>
              <a:rPr lang="en-US" sz="2200" dirty="0" err="1" smtClean="0"/>
              <a:t>tỷ</a:t>
            </a:r>
            <a:r>
              <a:rPr lang="en-US" sz="2200" dirty="0" smtClean="0"/>
              <a:t> </a:t>
            </a:r>
            <a:r>
              <a:rPr lang="en-US" sz="2200" dirty="0" err="1" smtClean="0"/>
              <a:t>lệ</a:t>
            </a:r>
            <a:r>
              <a:rPr lang="en-US" sz="2200" dirty="0" smtClean="0"/>
              <a:t> </a:t>
            </a:r>
            <a:r>
              <a:rPr lang="en-US" sz="2200" dirty="0" err="1" smtClean="0"/>
              <a:t>lao</a:t>
            </a:r>
            <a:r>
              <a:rPr lang="en-US" sz="2200" dirty="0" smtClean="0"/>
              <a:t> </a:t>
            </a:r>
            <a:r>
              <a:rPr lang="en-US" sz="2200" dirty="0" err="1" smtClean="0"/>
              <a:t>động</a:t>
            </a:r>
            <a:r>
              <a:rPr lang="en-US" sz="2200" dirty="0" smtClean="0"/>
              <a:t> </a:t>
            </a:r>
            <a:r>
              <a:rPr lang="en-US" sz="2200" dirty="0" err="1" smtClean="0"/>
              <a:t>trẻ</a:t>
            </a:r>
            <a:r>
              <a:rPr lang="en-US" sz="2200" dirty="0" smtClean="0"/>
              <a:t> </a:t>
            </a:r>
            <a:r>
              <a:rPr lang="en-US" sz="2200" dirty="0" err="1" smtClean="0"/>
              <a:t>em</a:t>
            </a:r>
            <a:r>
              <a:rPr lang="en-US" sz="2200" dirty="0" smtClean="0"/>
              <a:t> </a:t>
            </a:r>
            <a:r>
              <a:rPr lang="en-US" sz="2200" dirty="0" err="1" smtClean="0"/>
              <a:t>trong</a:t>
            </a:r>
            <a:r>
              <a:rPr lang="en-US" sz="2200" dirty="0" smtClean="0"/>
              <a:t> </a:t>
            </a:r>
            <a:r>
              <a:rPr lang="en-US" sz="2200" dirty="0" err="1" smtClean="0"/>
              <a:t>điều</a:t>
            </a:r>
            <a:r>
              <a:rPr lang="en-US" sz="2200" dirty="0" smtClean="0"/>
              <a:t> tra </a:t>
            </a:r>
            <a:r>
              <a:rPr lang="en-US" sz="2200" dirty="0" err="1" smtClean="0"/>
              <a:t>năm</a:t>
            </a:r>
            <a:r>
              <a:rPr lang="en-US" sz="2200" dirty="0" smtClean="0"/>
              <a:t> 2023 </a:t>
            </a:r>
            <a:r>
              <a:rPr lang="en-US" sz="2200" dirty="0" err="1" smtClean="0">
                <a:solidFill>
                  <a:srgbClr val="0070C0"/>
                </a:solidFill>
              </a:rPr>
              <a:t>khác</a:t>
            </a:r>
            <a:r>
              <a:rPr lang="en-US" sz="2200" dirty="0" smtClean="0">
                <a:solidFill>
                  <a:srgbClr val="0070C0"/>
                </a:solidFill>
              </a:rPr>
              <a:t> </a:t>
            </a:r>
            <a:r>
              <a:rPr lang="en-US" sz="2200" dirty="0" err="1" smtClean="0"/>
              <a:t>đôi</a:t>
            </a:r>
            <a:r>
              <a:rPr lang="en-US" sz="2200" dirty="0" smtClean="0"/>
              <a:t> </a:t>
            </a:r>
            <a:r>
              <a:rPr lang="en-US" sz="2200" dirty="0" err="1" smtClean="0"/>
              <a:t>chút</a:t>
            </a:r>
            <a:r>
              <a:rPr lang="en-US" sz="2200" dirty="0" smtClean="0"/>
              <a:t> so </a:t>
            </a:r>
            <a:r>
              <a:rPr lang="en-US" sz="2200" dirty="0" err="1" smtClean="0"/>
              <a:t>với</a:t>
            </a:r>
            <a:r>
              <a:rPr lang="en-US" sz="2200" dirty="0" smtClean="0"/>
              <a:t> 2 </a:t>
            </a:r>
            <a:r>
              <a:rPr lang="en-US" sz="2200" dirty="0" err="1" smtClean="0"/>
              <a:t>cuộc</a:t>
            </a:r>
            <a:r>
              <a:rPr lang="en-US" sz="2200" dirty="0" smtClean="0"/>
              <a:t> </a:t>
            </a:r>
            <a:r>
              <a:rPr lang="en-US" sz="2200" dirty="0" err="1" smtClean="0"/>
              <a:t>điều</a:t>
            </a:r>
            <a:r>
              <a:rPr lang="en-US" sz="2200" dirty="0" smtClean="0"/>
              <a:t> tra </a:t>
            </a:r>
            <a:r>
              <a:rPr lang="en-US" sz="2200" dirty="0" err="1" smtClean="0"/>
              <a:t>quốc</a:t>
            </a:r>
            <a:r>
              <a:rPr lang="en-US" sz="2200" dirty="0" smtClean="0"/>
              <a:t> gia về </a:t>
            </a:r>
            <a:r>
              <a:rPr lang="en-US" sz="2200" dirty="0" err="1" smtClean="0"/>
              <a:t>lao</a:t>
            </a:r>
            <a:r>
              <a:rPr lang="en-US" sz="2200" dirty="0" smtClean="0"/>
              <a:t> </a:t>
            </a:r>
            <a:r>
              <a:rPr lang="en-US" sz="2200" dirty="0" err="1" smtClean="0"/>
              <a:t>động</a:t>
            </a:r>
            <a:r>
              <a:rPr lang="en-US" sz="2200" dirty="0" smtClean="0"/>
              <a:t> </a:t>
            </a:r>
            <a:r>
              <a:rPr lang="en-US" sz="2200" dirty="0" err="1" smtClean="0"/>
              <a:t>trẻ</a:t>
            </a:r>
            <a:r>
              <a:rPr lang="en-US" sz="2200" dirty="0" smtClean="0"/>
              <a:t> </a:t>
            </a:r>
            <a:r>
              <a:rPr lang="en-US" sz="2200" dirty="0" err="1" smtClean="0"/>
              <a:t>em</a:t>
            </a:r>
            <a:r>
              <a:rPr lang="en-US" sz="2200" dirty="0" smtClean="0"/>
              <a:t> </a:t>
            </a:r>
            <a:r>
              <a:rPr lang="en-US" sz="2200" dirty="0" err="1" smtClean="0"/>
              <a:t>năm</a:t>
            </a:r>
            <a:r>
              <a:rPr lang="en-US" sz="2200" dirty="0" smtClean="0"/>
              <a:t> 2012 và </a:t>
            </a:r>
            <a:r>
              <a:rPr lang="en-US" sz="2200" dirty="0" err="1" smtClean="0"/>
              <a:t>năm</a:t>
            </a:r>
            <a:r>
              <a:rPr lang="en-US" sz="2200" dirty="0" smtClean="0"/>
              <a:t> 2018.</a:t>
            </a:r>
          </a:p>
          <a:p>
            <a:pPr algn="just">
              <a:lnSpc>
                <a:spcPct val="120000"/>
              </a:lnSpc>
              <a:spcBef>
                <a:spcPts val="600"/>
              </a:spcBef>
              <a:spcAft>
                <a:spcPts val="600"/>
              </a:spcAft>
            </a:pPr>
            <a:r>
              <a:rPr lang="en-US" sz="2200" dirty="0" err="1" smtClean="0">
                <a:solidFill>
                  <a:srgbClr val="0070C0"/>
                </a:solidFill>
              </a:rPr>
              <a:t>Số</a:t>
            </a:r>
            <a:r>
              <a:rPr lang="en-US" sz="2200" dirty="0" smtClean="0">
                <a:solidFill>
                  <a:srgbClr val="0070C0"/>
                </a:solidFill>
              </a:rPr>
              <a:t> </a:t>
            </a:r>
            <a:r>
              <a:rPr lang="en-US" sz="2200" dirty="0" err="1">
                <a:solidFill>
                  <a:srgbClr val="0070C0"/>
                </a:solidFill>
              </a:rPr>
              <a:t>lượng</a:t>
            </a:r>
            <a:r>
              <a:rPr lang="en-US" sz="2200" dirty="0">
                <a:solidFill>
                  <a:srgbClr val="0070C0"/>
                </a:solidFill>
              </a:rPr>
              <a:t> </a:t>
            </a:r>
            <a:r>
              <a:rPr lang="en-US" sz="2200" dirty="0" err="1">
                <a:solidFill>
                  <a:srgbClr val="0070C0"/>
                </a:solidFill>
              </a:rPr>
              <a:t>câu</a:t>
            </a:r>
            <a:r>
              <a:rPr lang="en-US" sz="2200" dirty="0">
                <a:solidFill>
                  <a:srgbClr val="0070C0"/>
                </a:solidFill>
              </a:rPr>
              <a:t> </a:t>
            </a:r>
            <a:r>
              <a:rPr lang="en-US" sz="2200" dirty="0" err="1">
                <a:solidFill>
                  <a:srgbClr val="0070C0"/>
                </a:solidFill>
              </a:rPr>
              <a:t>hỏi</a:t>
            </a:r>
            <a:r>
              <a:rPr lang="en-US" sz="2200" dirty="0">
                <a:solidFill>
                  <a:srgbClr val="0070C0"/>
                </a:solidFill>
              </a:rPr>
              <a:t> </a:t>
            </a:r>
            <a:r>
              <a:rPr lang="en-US" sz="2200" dirty="0" err="1">
                <a:solidFill>
                  <a:srgbClr val="0070C0"/>
                </a:solidFill>
              </a:rPr>
              <a:t>để</a:t>
            </a:r>
            <a:r>
              <a:rPr lang="en-US" sz="2200" dirty="0">
                <a:solidFill>
                  <a:srgbClr val="0070C0"/>
                </a:solidFill>
              </a:rPr>
              <a:t> </a:t>
            </a:r>
            <a:r>
              <a:rPr lang="en-US" sz="2200" dirty="0" err="1">
                <a:solidFill>
                  <a:srgbClr val="0070C0"/>
                </a:solidFill>
              </a:rPr>
              <a:t>xác</a:t>
            </a:r>
            <a:r>
              <a:rPr lang="en-US" sz="2200" dirty="0">
                <a:solidFill>
                  <a:srgbClr val="0070C0"/>
                </a:solidFill>
              </a:rPr>
              <a:t> </a:t>
            </a:r>
            <a:r>
              <a:rPr lang="en-US" sz="2200" dirty="0" err="1">
                <a:solidFill>
                  <a:srgbClr val="0070C0"/>
                </a:solidFill>
              </a:rPr>
              <a:t>định</a:t>
            </a:r>
            <a:r>
              <a:rPr lang="en-US" sz="2200" dirty="0">
                <a:solidFill>
                  <a:srgbClr val="0070C0"/>
                </a:solidFill>
              </a:rPr>
              <a:t> </a:t>
            </a:r>
            <a:r>
              <a:rPr lang="en-US" sz="2200" dirty="0" err="1">
                <a:solidFill>
                  <a:srgbClr val="0070C0"/>
                </a:solidFill>
              </a:rPr>
              <a:t>quy</a:t>
            </a:r>
            <a:r>
              <a:rPr lang="en-US" sz="2200" dirty="0">
                <a:solidFill>
                  <a:srgbClr val="0070C0"/>
                </a:solidFill>
              </a:rPr>
              <a:t> </a:t>
            </a:r>
            <a:r>
              <a:rPr lang="en-US" sz="2200" dirty="0" err="1">
                <a:solidFill>
                  <a:srgbClr val="0070C0"/>
                </a:solidFill>
              </a:rPr>
              <a:t>mô</a:t>
            </a:r>
            <a:r>
              <a:rPr lang="en-US" sz="2200" dirty="0">
                <a:solidFill>
                  <a:srgbClr val="0070C0"/>
                </a:solidFill>
              </a:rPr>
              <a:t> </a:t>
            </a:r>
            <a:r>
              <a:rPr lang="en-US" sz="2200" dirty="0" err="1">
                <a:solidFill>
                  <a:srgbClr val="0070C0"/>
                </a:solidFill>
              </a:rPr>
              <a:t>cũng</a:t>
            </a:r>
            <a:r>
              <a:rPr lang="en-US" sz="2200" dirty="0">
                <a:solidFill>
                  <a:srgbClr val="0070C0"/>
                </a:solidFill>
              </a:rPr>
              <a:t> như </a:t>
            </a:r>
            <a:r>
              <a:rPr lang="en-US" sz="2200" dirty="0" err="1">
                <a:solidFill>
                  <a:srgbClr val="0070C0"/>
                </a:solidFill>
              </a:rPr>
              <a:t>đặc</a:t>
            </a:r>
            <a:r>
              <a:rPr lang="en-US" sz="2200" dirty="0">
                <a:solidFill>
                  <a:srgbClr val="0070C0"/>
                </a:solidFill>
              </a:rPr>
              <a:t> </a:t>
            </a:r>
            <a:r>
              <a:rPr lang="en-US" sz="2200" dirty="0" err="1">
                <a:solidFill>
                  <a:srgbClr val="0070C0"/>
                </a:solidFill>
              </a:rPr>
              <a:t>trưng</a:t>
            </a:r>
            <a:r>
              <a:rPr lang="en-US" sz="2200" dirty="0">
                <a:solidFill>
                  <a:srgbClr val="0070C0"/>
                </a:solidFill>
              </a:rPr>
              <a:t> </a:t>
            </a:r>
            <a:r>
              <a:rPr lang="en-US" sz="2200" dirty="0" err="1">
                <a:solidFill>
                  <a:srgbClr val="0070C0"/>
                </a:solidFill>
              </a:rPr>
              <a:t>cơ</a:t>
            </a:r>
            <a:r>
              <a:rPr lang="en-US" sz="2200" dirty="0">
                <a:solidFill>
                  <a:srgbClr val="0070C0"/>
                </a:solidFill>
              </a:rPr>
              <a:t> </a:t>
            </a:r>
            <a:r>
              <a:rPr lang="en-US" sz="2200" dirty="0" err="1">
                <a:solidFill>
                  <a:srgbClr val="0070C0"/>
                </a:solidFill>
              </a:rPr>
              <a:t>bản</a:t>
            </a:r>
            <a:r>
              <a:rPr lang="en-US" sz="2200" dirty="0">
                <a:solidFill>
                  <a:srgbClr val="0070C0"/>
                </a:solidFill>
              </a:rPr>
              <a:t> </a:t>
            </a:r>
            <a:r>
              <a:rPr lang="en-US" sz="2200" dirty="0" err="1">
                <a:solidFill>
                  <a:srgbClr val="0070C0"/>
                </a:solidFill>
              </a:rPr>
              <a:t>của</a:t>
            </a:r>
            <a:r>
              <a:rPr lang="en-US" sz="2200" dirty="0">
                <a:solidFill>
                  <a:srgbClr val="0070C0"/>
                </a:solidFill>
              </a:rPr>
              <a:t> </a:t>
            </a:r>
            <a:r>
              <a:rPr lang="en-US" sz="2200" dirty="0" err="1">
                <a:solidFill>
                  <a:srgbClr val="0070C0"/>
                </a:solidFill>
              </a:rPr>
              <a:t>lao</a:t>
            </a:r>
            <a:r>
              <a:rPr lang="en-US" sz="2200" dirty="0">
                <a:solidFill>
                  <a:srgbClr val="0070C0"/>
                </a:solidFill>
              </a:rPr>
              <a:t> </a:t>
            </a:r>
            <a:r>
              <a:rPr lang="en-US" sz="2200" dirty="0" err="1">
                <a:solidFill>
                  <a:srgbClr val="0070C0"/>
                </a:solidFill>
              </a:rPr>
              <a:t>động</a:t>
            </a:r>
            <a:r>
              <a:rPr lang="en-US" sz="2200" dirty="0">
                <a:solidFill>
                  <a:srgbClr val="0070C0"/>
                </a:solidFill>
              </a:rPr>
              <a:t> </a:t>
            </a:r>
            <a:r>
              <a:rPr lang="en-US" sz="2200" dirty="0" err="1">
                <a:solidFill>
                  <a:srgbClr val="0070C0"/>
                </a:solidFill>
              </a:rPr>
              <a:t>trẻ</a:t>
            </a:r>
            <a:r>
              <a:rPr lang="en-US" sz="2200" dirty="0">
                <a:solidFill>
                  <a:srgbClr val="0070C0"/>
                </a:solidFill>
              </a:rPr>
              <a:t> </a:t>
            </a:r>
            <a:r>
              <a:rPr lang="en-US" sz="2200" dirty="0" err="1">
                <a:solidFill>
                  <a:srgbClr val="0070C0"/>
                </a:solidFill>
              </a:rPr>
              <a:t>em</a:t>
            </a:r>
            <a:r>
              <a:rPr lang="en-US" sz="2200" dirty="0">
                <a:solidFill>
                  <a:srgbClr val="0070C0"/>
                </a:solidFill>
              </a:rPr>
              <a:t> </a:t>
            </a:r>
            <a:r>
              <a:rPr lang="en-US" sz="2200" dirty="0" err="1" smtClean="0">
                <a:solidFill>
                  <a:srgbClr val="0070C0"/>
                </a:solidFill>
              </a:rPr>
              <a:t>bị</a:t>
            </a:r>
            <a:r>
              <a:rPr lang="en-US" sz="2200" dirty="0" smtClean="0">
                <a:solidFill>
                  <a:srgbClr val="0070C0"/>
                </a:solidFill>
              </a:rPr>
              <a:t> </a:t>
            </a:r>
            <a:r>
              <a:rPr lang="en-US" sz="2200" dirty="0" err="1">
                <a:solidFill>
                  <a:srgbClr val="0070C0"/>
                </a:solidFill>
              </a:rPr>
              <a:t>hạn</a:t>
            </a:r>
            <a:r>
              <a:rPr lang="en-US" sz="2200" dirty="0">
                <a:solidFill>
                  <a:srgbClr val="0070C0"/>
                </a:solidFill>
              </a:rPr>
              <a:t> chế </a:t>
            </a:r>
            <a:r>
              <a:rPr lang="en-US" sz="2200" dirty="0" err="1">
                <a:solidFill>
                  <a:srgbClr val="0070C0"/>
                </a:solidFill>
              </a:rPr>
              <a:t>hơn</a:t>
            </a:r>
            <a:r>
              <a:rPr lang="en-US" sz="2200" dirty="0">
                <a:solidFill>
                  <a:srgbClr val="0070C0"/>
                </a:solidFill>
              </a:rPr>
              <a:t> so </a:t>
            </a:r>
            <a:r>
              <a:rPr lang="en-US" sz="2200" dirty="0" err="1">
                <a:solidFill>
                  <a:srgbClr val="0070C0"/>
                </a:solidFill>
              </a:rPr>
              <a:t>với</a:t>
            </a:r>
            <a:r>
              <a:rPr lang="en-US" sz="2200" dirty="0">
                <a:solidFill>
                  <a:srgbClr val="0070C0"/>
                </a:solidFill>
              </a:rPr>
              <a:t> 2 </a:t>
            </a:r>
            <a:r>
              <a:rPr lang="en-US" sz="2200" dirty="0" err="1">
                <a:solidFill>
                  <a:srgbClr val="0070C0"/>
                </a:solidFill>
              </a:rPr>
              <a:t>cuộc</a:t>
            </a:r>
            <a:r>
              <a:rPr lang="en-US" sz="2200" dirty="0">
                <a:solidFill>
                  <a:srgbClr val="0070C0"/>
                </a:solidFill>
              </a:rPr>
              <a:t> </a:t>
            </a:r>
            <a:r>
              <a:rPr lang="en-US" sz="2200" dirty="0" err="1">
                <a:solidFill>
                  <a:srgbClr val="0070C0"/>
                </a:solidFill>
              </a:rPr>
              <a:t>điều</a:t>
            </a:r>
            <a:r>
              <a:rPr lang="en-US" sz="2200" dirty="0">
                <a:solidFill>
                  <a:srgbClr val="0070C0"/>
                </a:solidFill>
              </a:rPr>
              <a:t> tra </a:t>
            </a:r>
            <a:r>
              <a:rPr lang="en-US" sz="2200" dirty="0" err="1" smtClean="0">
                <a:solidFill>
                  <a:srgbClr val="0070C0"/>
                </a:solidFill>
              </a:rPr>
              <a:t>quốc</a:t>
            </a:r>
            <a:r>
              <a:rPr lang="en-US" sz="2200" dirty="0" smtClean="0">
                <a:solidFill>
                  <a:srgbClr val="0070C0"/>
                </a:solidFill>
              </a:rPr>
              <a:t> gia </a:t>
            </a:r>
            <a:r>
              <a:rPr lang="en-US" sz="2200" dirty="0" err="1" smtClean="0">
                <a:solidFill>
                  <a:srgbClr val="0070C0"/>
                </a:solidFill>
              </a:rPr>
              <a:t>năm</a:t>
            </a:r>
            <a:r>
              <a:rPr lang="en-US" sz="2200" dirty="0" smtClean="0">
                <a:solidFill>
                  <a:srgbClr val="0070C0"/>
                </a:solidFill>
              </a:rPr>
              <a:t> </a:t>
            </a:r>
            <a:r>
              <a:rPr lang="en-US" sz="2200" dirty="0">
                <a:solidFill>
                  <a:srgbClr val="0070C0"/>
                </a:solidFill>
              </a:rPr>
              <a:t>2012 và 2018</a:t>
            </a:r>
            <a:r>
              <a:rPr lang="en-US" sz="2200" dirty="0" smtClean="0">
                <a:solidFill>
                  <a:srgbClr val="0070C0"/>
                </a:solidFill>
              </a:rPr>
              <a:t>.</a:t>
            </a:r>
          </a:p>
        </p:txBody>
      </p:sp>
    </p:spTree>
    <p:extLst>
      <p:ext uri="{BB962C8B-B14F-4D97-AF65-F5344CB8AC3E}">
        <p14:creationId xmlns:p14="http://schemas.microsoft.com/office/powerpoint/2010/main" val="26982580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31"/>
        <p:cNvGrpSpPr/>
        <p:nvPr/>
      </p:nvGrpSpPr>
      <p:grpSpPr>
        <a:xfrm>
          <a:off x="0" y="0"/>
          <a:ext cx="0" cy="0"/>
          <a:chOff x="0" y="0"/>
          <a:chExt cx="0" cy="0"/>
        </a:xfrm>
      </p:grpSpPr>
      <p:sp>
        <p:nvSpPr>
          <p:cNvPr id="62" name="Google Shape;1195;p38"/>
          <p:cNvSpPr txBox="1">
            <a:spLocks noGrp="1"/>
          </p:cNvSpPr>
          <p:nvPr>
            <p:ph type="title"/>
          </p:nvPr>
        </p:nvSpPr>
        <p:spPr>
          <a:xfrm>
            <a:off x="146604" y="166254"/>
            <a:ext cx="8725154"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dirty="0" smtClean="0">
                <a:solidFill>
                  <a:srgbClr val="FF744B"/>
                </a:solidFill>
                <a:latin typeface="+mj-lt"/>
              </a:rPr>
              <a:t>NGUỒN DỮ LIỆU</a:t>
            </a:r>
            <a:endParaRPr sz="2800" dirty="0">
              <a:solidFill>
                <a:srgbClr val="FF744B"/>
              </a:solidFill>
              <a:latin typeface="+mj-lt"/>
            </a:endParaRPr>
          </a:p>
        </p:txBody>
      </p:sp>
      <p:sp>
        <p:nvSpPr>
          <p:cNvPr id="2" name="TextBox 1"/>
          <p:cNvSpPr txBox="1"/>
          <p:nvPr/>
        </p:nvSpPr>
        <p:spPr>
          <a:xfrm>
            <a:off x="773082" y="1021587"/>
            <a:ext cx="7639397" cy="3348609"/>
          </a:xfrm>
          <a:prstGeom prst="rect">
            <a:avLst/>
          </a:prstGeom>
          <a:noFill/>
        </p:spPr>
        <p:txBody>
          <a:bodyPr wrap="square" rtlCol="0">
            <a:spAutoFit/>
          </a:bodyPr>
          <a:lstStyle/>
          <a:p>
            <a:pPr marL="285750" indent="-285750" algn="just">
              <a:lnSpc>
                <a:spcPct val="140000"/>
              </a:lnSpc>
              <a:spcBef>
                <a:spcPts val="600"/>
              </a:spcBef>
              <a:spcAft>
                <a:spcPts val="600"/>
              </a:spcAft>
              <a:buFont typeface="Symbol" panose="05050102010706020507" pitchFamily="18" charset="2"/>
              <a:buChar char="Þ"/>
            </a:pPr>
            <a:r>
              <a:rPr lang="en-US" sz="2400" dirty="0" err="1" smtClean="0"/>
              <a:t>Kết</a:t>
            </a:r>
            <a:r>
              <a:rPr lang="en-US" sz="2400" dirty="0" smtClean="0"/>
              <a:t> </a:t>
            </a:r>
            <a:r>
              <a:rPr lang="en-US" sz="2400" dirty="0" err="1" smtClean="0"/>
              <a:t>quả</a:t>
            </a:r>
            <a:r>
              <a:rPr lang="en-US" sz="2400" dirty="0" smtClean="0"/>
              <a:t> </a:t>
            </a:r>
            <a:r>
              <a:rPr lang="en-US" sz="2400" dirty="0" err="1" smtClean="0"/>
              <a:t>điều</a:t>
            </a:r>
            <a:r>
              <a:rPr lang="en-US" sz="2400" dirty="0" smtClean="0"/>
              <a:t> tra </a:t>
            </a:r>
            <a:r>
              <a:rPr lang="en-US" sz="2400" dirty="0" err="1" smtClean="0"/>
              <a:t>năm</a:t>
            </a:r>
            <a:r>
              <a:rPr lang="en-US" sz="2400" dirty="0" smtClean="0"/>
              <a:t> 2023 </a:t>
            </a:r>
            <a:r>
              <a:rPr lang="en-US" sz="2400" dirty="0" err="1" smtClean="0">
                <a:solidFill>
                  <a:srgbClr val="0070C0"/>
                </a:solidFill>
              </a:rPr>
              <a:t>cho</a:t>
            </a:r>
            <a:r>
              <a:rPr lang="en-US" sz="2400" dirty="0" smtClean="0">
                <a:solidFill>
                  <a:srgbClr val="0070C0"/>
                </a:solidFill>
              </a:rPr>
              <a:t> </a:t>
            </a:r>
            <a:r>
              <a:rPr lang="en-US" sz="2400" dirty="0" err="1" smtClean="0">
                <a:solidFill>
                  <a:srgbClr val="0070C0"/>
                </a:solidFill>
              </a:rPr>
              <a:t>phép</a:t>
            </a:r>
            <a:r>
              <a:rPr lang="en-US" sz="2400" dirty="0" smtClean="0">
                <a:solidFill>
                  <a:srgbClr val="0070C0"/>
                </a:solidFill>
              </a:rPr>
              <a:t> so </a:t>
            </a:r>
            <a:r>
              <a:rPr lang="en-US" sz="2400" dirty="0" err="1" smtClean="0">
                <a:solidFill>
                  <a:srgbClr val="0070C0"/>
                </a:solidFill>
              </a:rPr>
              <a:t>sánh</a:t>
            </a:r>
            <a:r>
              <a:rPr lang="en-US" sz="2400" dirty="0" smtClean="0">
                <a:solidFill>
                  <a:srgbClr val="0070C0"/>
                </a:solidFill>
              </a:rPr>
              <a:t> </a:t>
            </a:r>
            <a:r>
              <a:rPr lang="en-US" sz="2400" dirty="0" smtClean="0"/>
              <a:t>về </a:t>
            </a:r>
            <a:r>
              <a:rPr lang="en-US" sz="2400" dirty="0" err="1" smtClean="0"/>
              <a:t>quy</a:t>
            </a:r>
            <a:r>
              <a:rPr lang="en-US" sz="2400" dirty="0" smtClean="0"/>
              <a:t> </a:t>
            </a:r>
            <a:r>
              <a:rPr lang="en-US" sz="2400" dirty="0" err="1" smtClean="0"/>
              <a:t>mô</a:t>
            </a:r>
            <a:r>
              <a:rPr lang="en-US" sz="2400" dirty="0" smtClean="0"/>
              <a:t>, </a:t>
            </a:r>
            <a:r>
              <a:rPr lang="en-US" sz="2400" dirty="0" err="1" smtClean="0"/>
              <a:t>tỷ</a:t>
            </a:r>
            <a:r>
              <a:rPr lang="en-US" sz="2400" dirty="0" smtClean="0"/>
              <a:t> </a:t>
            </a:r>
            <a:r>
              <a:rPr lang="en-US" sz="2400" dirty="0" err="1" smtClean="0"/>
              <a:t>lệ</a:t>
            </a:r>
            <a:r>
              <a:rPr lang="en-US" sz="2400" dirty="0" smtClean="0"/>
              <a:t> và </a:t>
            </a:r>
            <a:r>
              <a:rPr lang="en-US" sz="2400" dirty="0" err="1" smtClean="0"/>
              <a:t>các</a:t>
            </a:r>
            <a:r>
              <a:rPr lang="en-US" sz="2400" dirty="0" smtClean="0"/>
              <a:t> </a:t>
            </a:r>
            <a:r>
              <a:rPr lang="en-US" sz="2400" dirty="0" err="1" smtClean="0"/>
              <a:t>đặc</a:t>
            </a:r>
            <a:r>
              <a:rPr lang="en-US" sz="2400" dirty="0" smtClean="0"/>
              <a:t> </a:t>
            </a:r>
            <a:r>
              <a:rPr lang="en-US" sz="2400" dirty="0" err="1" smtClean="0"/>
              <a:t>trưng</a:t>
            </a:r>
            <a:r>
              <a:rPr lang="en-US" sz="2400" dirty="0" smtClean="0"/>
              <a:t> </a:t>
            </a:r>
            <a:r>
              <a:rPr lang="en-US" sz="2400" dirty="0" err="1" smtClean="0"/>
              <a:t>cơ</a:t>
            </a:r>
            <a:r>
              <a:rPr lang="en-US" sz="2400" dirty="0" smtClean="0"/>
              <a:t> </a:t>
            </a:r>
            <a:r>
              <a:rPr lang="en-US" sz="2400" dirty="0" err="1" smtClean="0"/>
              <a:t>bản</a:t>
            </a:r>
            <a:r>
              <a:rPr lang="en-US" sz="2400" dirty="0" smtClean="0"/>
              <a:t> </a:t>
            </a:r>
            <a:r>
              <a:rPr lang="en-US" sz="2400" dirty="0" err="1" smtClean="0"/>
              <a:t>của</a:t>
            </a:r>
            <a:r>
              <a:rPr lang="en-US" sz="2400" dirty="0" smtClean="0"/>
              <a:t> </a:t>
            </a:r>
            <a:r>
              <a:rPr lang="en-US" sz="2400" dirty="0" err="1" smtClean="0">
                <a:solidFill>
                  <a:srgbClr val="0070C0"/>
                </a:solidFill>
              </a:rPr>
              <a:t>trẻ</a:t>
            </a:r>
            <a:r>
              <a:rPr lang="en-US" sz="2400" dirty="0" smtClean="0">
                <a:solidFill>
                  <a:srgbClr val="0070C0"/>
                </a:solidFill>
              </a:rPr>
              <a:t> </a:t>
            </a:r>
            <a:r>
              <a:rPr lang="en-US" sz="2400" dirty="0" err="1" smtClean="0">
                <a:solidFill>
                  <a:srgbClr val="0070C0"/>
                </a:solidFill>
              </a:rPr>
              <a:t>em</a:t>
            </a:r>
            <a:r>
              <a:rPr lang="en-US" sz="2400" dirty="0" smtClean="0">
                <a:solidFill>
                  <a:srgbClr val="0070C0"/>
                </a:solidFill>
              </a:rPr>
              <a:t> </a:t>
            </a:r>
            <a:r>
              <a:rPr lang="en-US" sz="2400" dirty="0" err="1" smtClean="0">
                <a:solidFill>
                  <a:srgbClr val="0070C0"/>
                </a:solidFill>
              </a:rPr>
              <a:t>tham</a:t>
            </a:r>
            <a:r>
              <a:rPr lang="en-US" sz="2400" dirty="0" smtClean="0">
                <a:solidFill>
                  <a:srgbClr val="0070C0"/>
                </a:solidFill>
              </a:rPr>
              <a:t> gia </a:t>
            </a:r>
            <a:r>
              <a:rPr lang="en-US" sz="2400" dirty="0" err="1" smtClean="0">
                <a:solidFill>
                  <a:srgbClr val="0070C0"/>
                </a:solidFill>
              </a:rPr>
              <a:t>lao</a:t>
            </a:r>
            <a:r>
              <a:rPr lang="en-US" sz="2400" dirty="0" smtClean="0">
                <a:solidFill>
                  <a:srgbClr val="0070C0"/>
                </a:solidFill>
              </a:rPr>
              <a:t> </a:t>
            </a:r>
            <a:r>
              <a:rPr lang="en-US" sz="2400" dirty="0" err="1" smtClean="0">
                <a:solidFill>
                  <a:srgbClr val="0070C0"/>
                </a:solidFill>
              </a:rPr>
              <a:t>động</a:t>
            </a:r>
            <a:r>
              <a:rPr lang="en-US" sz="2400" dirty="0" smtClean="0"/>
              <a:t> </a:t>
            </a:r>
            <a:r>
              <a:rPr lang="en-US" sz="2400" dirty="0" err="1" smtClean="0"/>
              <a:t>theo</a:t>
            </a:r>
            <a:r>
              <a:rPr lang="en-US" sz="2400" dirty="0" smtClean="0"/>
              <a:t> </a:t>
            </a:r>
            <a:r>
              <a:rPr lang="en-US" sz="2400" dirty="0" err="1" smtClean="0"/>
              <a:t>thời</a:t>
            </a:r>
            <a:r>
              <a:rPr lang="en-US" sz="2400" dirty="0" smtClean="0"/>
              <a:t> </a:t>
            </a:r>
            <a:r>
              <a:rPr lang="en-US" sz="2400" dirty="0" err="1" smtClean="0"/>
              <a:t>gian</a:t>
            </a:r>
            <a:r>
              <a:rPr lang="en-US" sz="2400" dirty="0" smtClean="0"/>
              <a:t> (2018 và 2023).</a:t>
            </a:r>
          </a:p>
          <a:p>
            <a:pPr marL="285750" indent="-285750" algn="just">
              <a:lnSpc>
                <a:spcPct val="140000"/>
              </a:lnSpc>
              <a:spcBef>
                <a:spcPts val="600"/>
              </a:spcBef>
              <a:spcAft>
                <a:spcPts val="600"/>
              </a:spcAft>
              <a:buFont typeface="Symbol" panose="05050102010706020507" pitchFamily="18" charset="2"/>
              <a:buChar char="Þ"/>
            </a:pPr>
            <a:r>
              <a:rPr lang="en-US" sz="2400" dirty="0" err="1" smtClean="0"/>
              <a:t>Quy</a:t>
            </a:r>
            <a:r>
              <a:rPr lang="en-US" sz="2400" dirty="0" smtClean="0"/>
              <a:t> </a:t>
            </a:r>
            <a:r>
              <a:rPr lang="en-US" sz="2400" dirty="0" err="1" smtClean="0"/>
              <a:t>mô</a:t>
            </a:r>
            <a:r>
              <a:rPr lang="en-US" sz="2400" dirty="0" smtClean="0"/>
              <a:t> và </a:t>
            </a:r>
            <a:r>
              <a:rPr lang="en-US" sz="2400" dirty="0" err="1" smtClean="0"/>
              <a:t>tỷ</a:t>
            </a:r>
            <a:r>
              <a:rPr lang="en-US" sz="2400" dirty="0" smtClean="0"/>
              <a:t> </a:t>
            </a:r>
            <a:r>
              <a:rPr lang="en-US" sz="2400" dirty="0" err="1" smtClean="0"/>
              <a:t>lệ</a:t>
            </a:r>
            <a:r>
              <a:rPr lang="en-US" sz="2400" dirty="0" smtClean="0"/>
              <a:t> </a:t>
            </a:r>
            <a:r>
              <a:rPr lang="en-US" sz="2400" dirty="0" err="1" smtClean="0">
                <a:solidFill>
                  <a:srgbClr val="0070C0"/>
                </a:solidFill>
              </a:rPr>
              <a:t>lao</a:t>
            </a:r>
            <a:r>
              <a:rPr lang="en-US" sz="2400" dirty="0" smtClean="0">
                <a:solidFill>
                  <a:srgbClr val="0070C0"/>
                </a:solidFill>
              </a:rPr>
              <a:t> </a:t>
            </a:r>
            <a:r>
              <a:rPr lang="en-US" sz="2400" dirty="0" err="1" smtClean="0">
                <a:solidFill>
                  <a:srgbClr val="0070C0"/>
                </a:solidFill>
              </a:rPr>
              <a:t>động</a:t>
            </a:r>
            <a:r>
              <a:rPr lang="en-US" sz="2400" dirty="0" smtClean="0">
                <a:solidFill>
                  <a:srgbClr val="0070C0"/>
                </a:solidFill>
              </a:rPr>
              <a:t> </a:t>
            </a:r>
            <a:r>
              <a:rPr lang="en-US" sz="2400" dirty="0" err="1" smtClean="0">
                <a:solidFill>
                  <a:srgbClr val="0070C0"/>
                </a:solidFill>
              </a:rPr>
              <a:t>trẻ</a:t>
            </a:r>
            <a:r>
              <a:rPr lang="en-US" sz="2400" dirty="0" smtClean="0">
                <a:solidFill>
                  <a:srgbClr val="0070C0"/>
                </a:solidFill>
              </a:rPr>
              <a:t> </a:t>
            </a:r>
            <a:r>
              <a:rPr lang="en-US" sz="2400" dirty="0" err="1" smtClean="0">
                <a:solidFill>
                  <a:srgbClr val="0070C0"/>
                </a:solidFill>
              </a:rPr>
              <a:t>em</a:t>
            </a:r>
            <a:r>
              <a:rPr lang="en-US" sz="2400" dirty="0" smtClean="0">
                <a:solidFill>
                  <a:srgbClr val="0070C0"/>
                </a:solidFill>
              </a:rPr>
              <a:t> </a:t>
            </a:r>
            <a:r>
              <a:rPr lang="en-US" sz="2400" dirty="0" err="1" smtClean="0"/>
              <a:t>tính</a:t>
            </a:r>
            <a:r>
              <a:rPr lang="en-US" sz="2400" dirty="0" smtClean="0"/>
              <a:t> từ </a:t>
            </a:r>
            <a:r>
              <a:rPr lang="en-US" sz="2400" dirty="0" err="1" smtClean="0"/>
              <a:t>điều</a:t>
            </a:r>
            <a:r>
              <a:rPr lang="en-US" sz="2400" dirty="0" smtClean="0"/>
              <a:t> tra </a:t>
            </a:r>
            <a:r>
              <a:rPr lang="en-US" sz="2400" dirty="0" err="1" smtClean="0"/>
              <a:t>LĐVL</a:t>
            </a:r>
            <a:r>
              <a:rPr lang="en-US" sz="2400" dirty="0" smtClean="0"/>
              <a:t> </a:t>
            </a:r>
            <a:r>
              <a:rPr lang="en-US" sz="2400" dirty="0" err="1" smtClean="0"/>
              <a:t>năm</a:t>
            </a:r>
            <a:r>
              <a:rPr lang="en-US" sz="2400" dirty="0" smtClean="0"/>
              <a:t> 2023 </a:t>
            </a:r>
            <a:r>
              <a:rPr lang="en-US" sz="2400" dirty="0" err="1" smtClean="0">
                <a:solidFill>
                  <a:srgbClr val="0070C0"/>
                </a:solidFill>
              </a:rPr>
              <a:t>không</a:t>
            </a:r>
            <a:r>
              <a:rPr lang="en-US" sz="2400" dirty="0" smtClean="0">
                <a:solidFill>
                  <a:srgbClr val="0070C0"/>
                </a:solidFill>
              </a:rPr>
              <a:t> </a:t>
            </a:r>
            <a:r>
              <a:rPr lang="en-US" sz="2400" dirty="0" err="1" smtClean="0">
                <a:solidFill>
                  <a:srgbClr val="0070C0"/>
                </a:solidFill>
              </a:rPr>
              <a:t>thể</a:t>
            </a:r>
            <a:r>
              <a:rPr lang="en-US" sz="2400" dirty="0" smtClean="0">
                <a:solidFill>
                  <a:srgbClr val="0070C0"/>
                </a:solidFill>
              </a:rPr>
              <a:t> so </a:t>
            </a:r>
            <a:r>
              <a:rPr lang="en-US" sz="2400" dirty="0" err="1" smtClean="0">
                <a:solidFill>
                  <a:srgbClr val="0070C0"/>
                </a:solidFill>
              </a:rPr>
              <a:t>sánh</a:t>
            </a:r>
            <a:r>
              <a:rPr lang="en-US" sz="2400" dirty="0" smtClean="0">
                <a:solidFill>
                  <a:srgbClr val="0070C0"/>
                </a:solidFill>
              </a:rPr>
              <a:t> </a:t>
            </a:r>
            <a:r>
              <a:rPr lang="en-US" sz="2400" dirty="0" err="1" smtClean="0"/>
              <a:t>được</a:t>
            </a:r>
            <a:r>
              <a:rPr lang="en-US" sz="2400" dirty="0" smtClean="0"/>
              <a:t> </a:t>
            </a:r>
            <a:r>
              <a:rPr lang="en-US" sz="2400" dirty="0" err="1" smtClean="0"/>
              <a:t>với</a:t>
            </a:r>
            <a:r>
              <a:rPr lang="en-US" sz="2400" dirty="0" smtClean="0"/>
              <a:t> </a:t>
            </a:r>
            <a:r>
              <a:rPr lang="en-US" sz="2400" dirty="0" err="1" smtClean="0"/>
              <a:t>kết</a:t>
            </a:r>
            <a:r>
              <a:rPr lang="en-US" sz="2400" dirty="0" smtClean="0"/>
              <a:t> </a:t>
            </a:r>
            <a:r>
              <a:rPr lang="en-US" sz="2400" dirty="0" err="1" smtClean="0"/>
              <a:t>quả</a:t>
            </a:r>
            <a:r>
              <a:rPr lang="en-US" sz="2400" dirty="0" smtClean="0"/>
              <a:t> </a:t>
            </a:r>
            <a:r>
              <a:rPr lang="en-US" sz="2400" dirty="0" err="1" smtClean="0"/>
              <a:t>năm</a:t>
            </a:r>
            <a:r>
              <a:rPr lang="en-US" sz="2400" dirty="0" smtClean="0"/>
              <a:t> 2012 và 2018.</a:t>
            </a:r>
          </a:p>
        </p:txBody>
      </p:sp>
    </p:spTree>
    <p:extLst>
      <p:ext uri="{BB962C8B-B14F-4D97-AF65-F5344CB8AC3E}">
        <p14:creationId xmlns:p14="http://schemas.microsoft.com/office/powerpoint/2010/main" val="1071452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06"/>
        <p:cNvGrpSpPr/>
        <p:nvPr/>
      </p:nvGrpSpPr>
      <p:grpSpPr>
        <a:xfrm>
          <a:off x="0" y="0"/>
          <a:ext cx="0" cy="0"/>
          <a:chOff x="0" y="0"/>
          <a:chExt cx="0" cy="0"/>
        </a:xfrm>
      </p:grpSpPr>
      <p:sp>
        <p:nvSpPr>
          <p:cNvPr id="4" name="Google Shape;1226;p40"/>
          <p:cNvSpPr txBox="1">
            <a:spLocks noGrp="1"/>
          </p:cNvSpPr>
          <p:nvPr>
            <p:ph type="title"/>
          </p:nvPr>
        </p:nvSpPr>
        <p:spPr>
          <a:xfrm>
            <a:off x="1969278" y="1745462"/>
            <a:ext cx="6534300" cy="1109251"/>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sz="5400" b="1" dirty="0" smtClean="0">
                <a:latin typeface="+mj-lt"/>
              </a:rPr>
              <a:t>KẾT QUẢ CHỦ YẾU</a:t>
            </a:r>
            <a:endParaRPr sz="5400" b="1" dirty="0">
              <a:solidFill>
                <a:schemeClr val="accent3"/>
              </a:solidFill>
              <a:latin typeface="+mj-l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DF1E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rotWithShape="1">
          <a:blip r:embed="rId3"/>
          <a:srcRect r="1861" b="48897"/>
          <a:stretch/>
        </p:blipFill>
        <p:spPr>
          <a:xfrm>
            <a:off x="1619211" y="1183772"/>
            <a:ext cx="1996884" cy="587404"/>
          </a:xfrm>
          <a:prstGeom prst="rect">
            <a:avLst/>
          </a:prstGeom>
          <a:no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3"/>
          <p:cNvPicPr>
            <a:picLocks noChangeAspect="1"/>
          </p:cNvPicPr>
          <p:nvPr/>
        </p:nvPicPr>
        <p:blipFill rotWithShape="1">
          <a:blip r:embed="rId4"/>
          <a:srcRect r="3559" b="46793"/>
          <a:stretch/>
        </p:blipFill>
        <p:spPr>
          <a:xfrm>
            <a:off x="4957406" y="1123454"/>
            <a:ext cx="2248732" cy="619112"/>
          </a:xfrm>
          <a:prstGeom prst="rect">
            <a:avLst/>
          </a:prstGeom>
        </p:spPr>
      </p:pic>
      <p:sp>
        <p:nvSpPr>
          <p:cNvPr id="4" name="TextBox 4"/>
          <p:cNvSpPr txBox="1"/>
          <p:nvPr/>
        </p:nvSpPr>
        <p:spPr>
          <a:xfrm>
            <a:off x="1428968" y="247444"/>
            <a:ext cx="6334574" cy="359073"/>
          </a:xfrm>
          <a:prstGeom prst="rect">
            <a:avLst/>
          </a:prstGeom>
        </p:spPr>
        <p:txBody>
          <a:bodyPr wrap="square" lIns="0" tIns="0" rIns="0" bIns="0" rtlCol="0" anchor="t">
            <a:spAutoFit/>
          </a:bodyPr>
          <a:lstStyle/>
          <a:p>
            <a:pPr algn="ctr">
              <a:lnSpc>
                <a:spcPts val="2772"/>
              </a:lnSpc>
            </a:pPr>
            <a:r>
              <a:rPr lang="pt-BR" sz="2640" b="1" dirty="0">
                <a:solidFill>
                  <a:srgbClr val="002060"/>
                </a:solidFill>
                <a:latin typeface="Arial" panose="020B0604020202020204" pitchFamily="34" charset="0"/>
                <a:cs typeface="Arial" panose="020B0604020202020204" pitchFamily="34" charset="0"/>
              </a:rPr>
              <a:t>Dân số trẻ em từ 5 đến 17 tuổi</a:t>
            </a:r>
            <a:endParaRPr lang="en-US" sz="2640" b="1" dirty="0">
              <a:solidFill>
                <a:srgbClr val="002060"/>
              </a:solidFill>
              <a:latin typeface="Arial" panose="020B0604020202020204" pitchFamily="34" charset="0"/>
              <a:cs typeface="Arial" panose="020B0604020202020204" pitchFamily="34" charset="0"/>
            </a:endParaRPr>
          </a:p>
        </p:txBody>
      </p:sp>
      <p:sp>
        <p:nvSpPr>
          <p:cNvPr id="6" name="TextBox 6"/>
          <p:cNvSpPr txBox="1"/>
          <p:nvPr/>
        </p:nvSpPr>
        <p:spPr>
          <a:xfrm>
            <a:off x="1041700" y="1916674"/>
            <a:ext cx="3225227" cy="320601"/>
          </a:xfrm>
          <a:prstGeom prst="rect">
            <a:avLst/>
          </a:prstGeom>
        </p:spPr>
        <p:txBody>
          <a:bodyPr lIns="0" tIns="0" rIns="0" bIns="0" rtlCol="0" anchor="t">
            <a:spAutoFit/>
          </a:bodyPr>
          <a:lstStyle/>
          <a:p>
            <a:pPr algn="ctr">
              <a:lnSpc>
                <a:spcPts val="2500"/>
              </a:lnSpc>
            </a:pPr>
            <a:r>
              <a:rPr lang="en-US" sz="1680" b="1" dirty="0" smtClean="0">
                <a:solidFill>
                  <a:srgbClr val="002060"/>
                </a:solidFill>
                <a:latin typeface="Arial" panose="020B0604020202020204" pitchFamily="34" charset="0"/>
                <a:cs typeface="Arial" panose="020B0604020202020204" pitchFamily="34" charset="0"/>
              </a:rPr>
              <a:t>10,8 </a:t>
            </a:r>
            <a:r>
              <a:rPr lang="en-US" sz="1680" b="1" dirty="0" err="1" smtClean="0">
                <a:solidFill>
                  <a:srgbClr val="002060"/>
                </a:solidFill>
                <a:latin typeface="Arial" panose="020B0604020202020204" pitchFamily="34" charset="0"/>
                <a:cs typeface="Arial" panose="020B0604020202020204" pitchFamily="34" charset="0"/>
              </a:rPr>
              <a:t>triệu</a:t>
            </a:r>
            <a:r>
              <a:rPr lang="en-US" sz="1680" b="1" dirty="0" smtClean="0">
                <a:solidFill>
                  <a:srgbClr val="002060"/>
                </a:solidFill>
                <a:latin typeface="Arial" panose="020B0604020202020204" pitchFamily="34" charset="0"/>
                <a:cs typeface="Arial" panose="020B0604020202020204" pitchFamily="34" charset="0"/>
              </a:rPr>
              <a:t> </a:t>
            </a:r>
            <a:r>
              <a:rPr lang="en-US" sz="1680" b="1" dirty="0" err="1">
                <a:solidFill>
                  <a:srgbClr val="002060"/>
                </a:solidFill>
                <a:latin typeface="Arial" panose="020B0604020202020204" pitchFamily="34" charset="0"/>
                <a:cs typeface="Arial" panose="020B0604020202020204" pitchFamily="34" charset="0"/>
              </a:rPr>
              <a:t>trẻ</a:t>
            </a:r>
            <a:r>
              <a:rPr lang="en-US" sz="1680" b="1" dirty="0">
                <a:solidFill>
                  <a:srgbClr val="002060"/>
                </a:solidFill>
                <a:latin typeface="Arial" panose="020B0604020202020204" pitchFamily="34" charset="0"/>
                <a:cs typeface="Arial" panose="020B0604020202020204" pitchFamily="34" charset="0"/>
              </a:rPr>
              <a:t> </a:t>
            </a:r>
            <a:r>
              <a:rPr lang="en-US" sz="1680" b="1" dirty="0" err="1">
                <a:solidFill>
                  <a:srgbClr val="002060"/>
                </a:solidFill>
                <a:latin typeface="Arial" panose="020B0604020202020204" pitchFamily="34" charset="0"/>
                <a:cs typeface="Arial" panose="020B0604020202020204" pitchFamily="34" charset="0"/>
              </a:rPr>
              <a:t>em</a:t>
            </a:r>
            <a:r>
              <a:rPr lang="en-US" sz="1680" b="1" dirty="0">
                <a:solidFill>
                  <a:srgbClr val="002060"/>
                </a:solidFill>
                <a:latin typeface="Arial" panose="020B0604020202020204" pitchFamily="34" charset="0"/>
                <a:cs typeface="Arial" panose="020B0604020202020204" pitchFamily="34" charset="0"/>
              </a:rPr>
              <a:t> </a:t>
            </a:r>
            <a:r>
              <a:rPr lang="en-US" sz="1680" b="1" dirty="0" err="1">
                <a:solidFill>
                  <a:srgbClr val="002060"/>
                </a:solidFill>
                <a:latin typeface="Arial" panose="020B0604020202020204" pitchFamily="34" charset="0"/>
                <a:cs typeface="Arial" panose="020B0604020202020204" pitchFamily="34" charset="0"/>
              </a:rPr>
              <a:t>nam</a:t>
            </a:r>
            <a:endParaRPr lang="en-US" sz="1680" b="1" dirty="0">
              <a:solidFill>
                <a:srgbClr val="002060"/>
              </a:solidFill>
              <a:latin typeface="Arial" panose="020B0604020202020204" pitchFamily="34" charset="0"/>
              <a:cs typeface="Arial" panose="020B0604020202020204" pitchFamily="34" charset="0"/>
            </a:endParaRPr>
          </a:p>
        </p:txBody>
      </p:sp>
      <p:sp>
        <p:nvSpPr>
          <p:cNvPr id="7" name="TextBox 7"/>
          <p:cNvSpPr txBox="1"/>
          <p:nvPr/>
        </p:nvSpPr>
        <p:spPr>
          <a:xfrm>
            <a:off x="1039573" y="2307419"/>
            <a:ext cx="3225227" cy="243656"/>
          </a:xfrm>
          <a:prstGeom prst="rect">
            <a:avLst/>
          </a:prstGeom>
        </p:spPr>
        <p:txBody>
          <a:bodyPr lIns="0" tIns="0" rIns="0" bIns="0" rtlCol="0" anchor="t">
            <a:spAutoFit/>
          </a:bodyPr>
          <a:lstStyle/>
          <a:p>
            <a:pPr algn="ctr">
              <a:lnSpc>
                <a:spcPts val="1920"/>
              </a:lnSpc>
            </a:pPr>
            <a:r>
              <a:rPr lang="en-US" sz="1680" dirty="0" err="1">
                <a:solidFill>
                  <a:srgbClr val="002060"/>
                </a:solidFill>
                <a:latin typeface="Arial" panose="020B0604020202020204" pitchFamily="34" charset="0"/>
                <a:cs typeface="Arial" panose="020B0604020202020204" pitchFamily="34" charset="0"/>
              </a:rPr>
              <a:t>Chiếm</a:t>
            </a:r>
            <a:r>
              <a:rPr lang="en-US" sz="1680" dirty="0">
                <a:solidFill>
                  <a:srgbClr val="002060"/>
                </a:solidFill>
                <a:latin typeface="Arial" panose="020B0604020202020204" pitchFamily="34" charset="0"/>
                <a:cs typeface="Arial" panose="020B0604020202020204" pitchFamily="34" charset="0"/>
              </a:rPr>
              <a:t> 52,3%</a:t>
            </a:r>
          </a:p>
        </p:txBody>
      </p:sp>
      <p:sp>
        <p:nvSpPr>
          <p:cNvPr id="8" name="TextBox 8"/>
          <p:cNvSpPr txBox="1"/>
          <p:nvPr/>
        </p:nvSpPr>
        <p:spPr>
          <a:xfrm>
            <a:off x="4469159" y="1916783"/>
            <a:ext cx="3225227" cy="320601"/>
          </a:xfrm>
          <a:prstGeom prst="rect">
            <a:avLst/>
          </a:prstGeom>
        </p:spPr>
        <p:txBody>
          <a:bodyPr lIns="0" tIns="0" rIns="0" bIns="0" rtlCol="0" anchor="t">
            <a:spAutoFit/>
          </a:bodyPr>
          <a:lstStyle/>
          <a:p>
            <a:pPr algn="ctr">
              <a:lnSpc>
                <a:spcPts val="2500"/>
              </a:lnSpc>
            </a:pPr>
            <a:r>
              <a:rPr lang="en-US" sz="1680" b="1" dirty="0" smtClean="0">
                <a:solidFill>
                  <a:srgbClr val="FF0000"/>
                </a:solidFill>
                <a:latin typeface="Arial" panose="020B0604020202020204" pitchFamily="34" charset="0"/>
                <a:cs typeface="Arial" panose="020B0604020202020204" pitchFamily="34" charset="0"/>
              </a:rPr>
              <a:t>9,8 </a:t>
            </a:r>
            <a:r>
              <a:rPr lang="en-US" sz="1680" b="1" dirty="0" err="1" smtClean="0">
                <a:solidFill>
                  <a:srgbClr val="FF0000"/>
                </a:solidFill>
                <a:latin typeface="Arial" panose="020B0604020202020204" pitchFamily="34" charset="0"/>
                <a:cs typeface="Arial" panose="020B0604020202020204" pitchFamily="34" charset="0"/>
              </a:rPr>
              <a:t>triệu</a:t>
            </a:r>
            <a:r>
              <a:rPr lang="en-US" sz="1680" b="1" dirty="0" smtClean="0">
                <a:solidFill>
                  <a:srgbClr val="FF0000"/>
                </a:solidFill>
                <a:latin typeface="Arial" panose="020B0604020202020204" pitchFamily="34" charset="0"/>
                <a:cs typeface="Arial" panose="020B0604020202020204" pitchFamily="34" charset="0"/>
              </a:rPr>
              <a:t> </a:t>
            </a:r>
            <a:r>
              <a:rPr lang="en-US" sz="1680" b="1" dirty="0" err="1">
                <a:solidFill>
                  <a:srgbClr val="FF0000"/>
                </a:solidFill>
                <a:latin typeface="Arial" panose="020B0604020202020204" pitchFamily="34" charset="0"/>
                <a:cs typeface="Arial" panose="020B0604020202020204" pitchFamily="34" charset="0"/>
              </a:rPr>
              <a:t>trẻ</a:t>
            </a:r>
            <a:r>
              <a:rPr lang="en-US" sz="1680" b="1" dirty="0">
                <a:solidFill>
                  <a:srgbClr val="FF0000"/>
                </a:solidFill>
                <a:latin typeface="Arial" panose="020B0604020202020204" pitchFamily="34" charset="0"/>
                <a:cs typeface="Arial" panose="020B0604020202020204" pitchFamily="34" charset="0"/>
              </a:rPr>
              <a:t> </a:t>
            </a:r>
            <a:r>
              <a:rPr lang="en-US" sz="1680" b="1" dirty="0" err="1">
                <a:solidFill>
                  <a:srgbClr val="FF0000"/>
                </a:solidFill>
                <a:latin typeface="Arial" panose="020B0604020202020204" pitchFamily="34" charset="0"/>
                <a:cs typeface="Arial" panose="020B0604020202020204" pitchFamily="34" charset="0"/>
              </a:rPr>
              <a:t>em</a:t>
            </a:r>
            <a:r>
              <a:rPr lang="en-US" sz="1680" b="1" dirty="0">
                <a:solidFill>
                  <a:srgbClr val="FF0000"/>
                </a:solidFill>
                <a:latin typeface="Arial" panose="020B0604020202020204" pitchFamily="34" charset="0"/>
                <a:cs typeface="Arial" panose="020B0604020202020204" pitchFamily="34" charset="0"/>
              </a:rPr>
              <a:t> </a:t>
            </a:r>
            <a:r>
              <a:rPr lang="en-US" sz="1680" b="1" dirty="0" err="1">
                <a:solidFill>
                  <a:srgbClr val="FF0000"/>
                </a:solidFill>
                <a:latin typeface="Arial" panose="020B0604020202020204" pitchFamily="34" charset="0"/>
                <a:cs typeface="Arial" panose="020B0604020202020204" pitchFamily="34" charset="0"/>
              </a:rPr>
              <a:t>nữ</a:t>
            </a:r>
            <a:endParaRPr lang="en-US" sz="1680" b="1" dirty="0">
              <a:solidFill>
                <a:srgbClr val="FF0000"/>
              </a:solidFill>
              <a:latin typeface="Arial" panose="020B0604020202020204" pitchFamily="34" charset="0"/>
              <a:cs typeface="Arial" panose="020B0604020202020204" pitchFamily="34" charset="0"/>
            </a:endParaRPr>
          </a:p>
        </p:txBody>
      </p:sp>
      <p:sp>
        <p:nvSpPr>
          <p:cNvPr id="9" name="TextBox 9"/>
          <p:cNvSpPr txBox="1"/>
          <p:nvPr/>
        </p:nvSpPr>
        <p:spPr>
          <a:xfrm>
            <a:off x="4740164" y="2297806"/>
            <a:ext cx="2655075" cy="243656"/>
          </a:xfrm>
          <a:prstGeom prst="rect">
            <a:avLst/>
          </a:prstGeom>
        </p:spPr>
        <p:txBody>
          <a:bodyPr wrap="square" lIns="0" tIns="0" rIns="0" bIns="0" rtlCol="0" anchor="t">
            <a:spAutoFit/>
          </a:bodyPr>
          <a:lstStyle/>
          <a:p>
            <a:pPr algn="ctr">
              <a:lnSpc>
                <a:spcPts val="1920"/>
              </a:lnSpc>
            </a:pPr>
            <a:r>
              <a:rPr lang="en-US" sz="1680" dirty="0" err="1">
                <a:solidFill>
                  <a:srgbClr val="FF0000"/>
                </a:solidFill>
                <a:latin typeface="Arial" panose="020B0604020202020204" pitchFamily="34" charset="0"/>
                <a:cs typeface="Arial" panose="020B0604020202020204" pitchFamily="34" charset="0"/>
              </a:rPr>
              <a:t>Chiếm</a:t>
            </a:r>
            <a:r>
              <a:rPr lang="en-US" sz="1680" dirty="0">
                <a:solidFill>
                  <a:srgbClr val="FF0000"/>
                </a:solidFill>
                <a:latin typeface="Arial" panose="020B0604020202020204" pitchFamily="34" charset="0"/>
                <a:cs typeface="Arial" panose="020B0604020202020204" pitchFamily="34" charset="0"/>
              </a:rPr>
              <a:t> 47,7%</a:t>
            </a:r>
          </a:p>
        </p:txBody>
      </p:sp>
      <p:sp>
        <p:nvSpPr>
          <p:cNvPr id="26" name="TextBox 4"/>
          <p:cNvSpPr txBox="1"/>
          <p:nvPr/>
        </p:nvSpPr>
        <p:spPr>
          <a:xfrm>
            <a:off x="834957" y="719749"/>
            <a:ext cx="6859685" cy="359073"/>
          </a:xfrm>
          <a:prstGeom prst="rect">
            <a:avLst/>
          </a:prstGeom>
        </p:spPr>
        <p:txBody>
          <a:bodyPr wrap="square" lIns="0" tIns="0" rIns="0" bIns="0" rtlCol="0" anchor="t">
            <a:spAutoFit/>
          </a:bodyPr>
          <a:lstStyle/>
          <a:p>
            <a:pPr algn="ctr">
              <a:lnSpc>
                <a:spcPts val="2772"/>
              </a:lnSpc>
              <a:spcBef>
                <a:spcPts val="720"/>
              </a:spcBef>
            </a:pPr>
            <a:r>
              <a:rPr lang="en-US" sz="2400" b="1" dirty="0" smtClean="0">
                <a:solidFill>
                  <a:schemeClr val="tx2"/>
                </a:solidFill>
                <a:latin typeface="Arial" panose="020B0604020202020204" pitchFamily="34" charset="0"/>
                <a:cs typeface="Arial" panose="020B0604020202020204" pitchFamily="34" charset="0"/>
              </a:rPr>
              <a:t>20,6 </a:t>
            </a:r>
            <a:r>
              <a:rPr lang="en-US" sz="2400" b="1" dirty="0" err="1" smtClean="0">
                <a:solidFill>
                  <a:schemeClr val="tx2"/>
                </a:solidFill>
                <a:latin typeface="Arial" panose="020B0604020202020204" pitchFamily="34" charset="0"/>
                <a:cs typeface="Arial" panose="020B0604020202020204" pitchFamily="34" charset="0"/>
              </a:rPr>
              <a:t>triệu</a:t>
            </a:r>
            <a:r>
              <a:rPr lang="en-US" sz="2400" b="1" dirty="0" smtClean="0">
                <a:solidFill>
                  <a:schemeClr val="tx2"/>
                </a:solidFill>
                <a:latin typeface="Arial" panose="020B0604020202020204" pitchFamily="34" charset="0"/>
                <a:cs typeface="Arial" panose="020B0604020202020204" pitchFamily="34" charset="0"/>
              </a:rPr>
              <a:t> </a:t>
            </a:r>
            <a:r>
              <a:rPr lang="en-US" sz="2400" b="1" dirty="0" err="1">
                <a:solidFill>
                  <a:schemeClr val="tx2"/>
                </a:solidFill>
                <a:latin typeface="Arial" panose="020B0604020202020204" pitchFamily="34" charset="0"/>
                <a:cs typeface="Arial" panose="020B0604020202020204" pitchFamily="34" charset="0"/>
              </a:rPr>
              <a:t>trẻ</a:t>
            </a:r>
            <a:r>
              <a:rPr lang="en-US" sz="2400" b="1" dirty="0">
                <a:solidFill>
                  <a:schemeClr val="tx2"/>
                </a:solidFill>
                <a:latin typeface="Arial" panose="020B0604020202020204" pitchFamily="34" charset="0"/>
                <a:cs typeface="Arial" panose="020B0604020202020204" pitchFamily="34" charset="0"/>
              </a:rPr>
              <a:t> </a:t>
            </a:r>
            <a:r>
              <a:rPr lang="en-US" sz="2400" b="1" dirty="0" err="1">
                <a:solidFill>
                  <a:schemeClr val="tx2"/>
                </a:solidFill>
                <a:latin typeface="Arial" panose="020B0604020202020204" pitchFamily="34" charset="0"/>
                <a:cs typeface="Arial" panose="020B0604020202020204" pitchFamily="34" charset="0"/>
              </a:rPr>
              <a:t>em</a:t>
            </a:r>
            <a:r>
              <a:rPr lang="en-US" sz="2400" b="1" dirty="0">
                <a:solidFill>
                  <a:schemeClr val="tx2"/>
                </a:solidFill>
                <a:latin typeface="Arial" panose="020B0604020202020204" pitchFamily="34" charset="0"/>
                <a:cs typeface="Arial" panose="020B0604020202020204" pitchFamily="34" charset="0"/>
              </a:rPr>
              <a:t> </a:t>
            </a:r>
          </a:p>
        </p:txBody>
      </p:sp>
      <p:sp>
        <p:nvSpPr>
          <p:cNvPr id="28" name="TextBox 6"/>
          <p:cNvSpPr txBox="1"/>
          <p:nvPr/>
        </p:nvSpPr>
        <p:spPr>
          <a:xfrm>
            <a:off x="1039573" y="4017779"/>
            <a:ext cx="3225227" cy="289503"/>
          </a:xfrm>
          <a:prstGeom prst="rect">
            <a:avLst/>
          </a:prstGeom>
        </p:spPr>
        <p:txBody>
          <a:bodyPr lIns="0" tIns="0" rIns="0" bIns="0" rtlCol="0" anchor="t">
            <a:spAutoFit/>
          </a:bodyPr>
          <a:lstStyle/>
          <a:p>
            <a:pPr algn="ctr">
              <a:lnSpc>
                <a:spcPts val="2500"/>
              </a:lnSpc>
            </a:pPr>
            <a:r>
              <a:rPr lang="en-US" sz="1680" b="1" dirty="0" smtClean="0">
                <a:solidFill>
                  <a:srgbClr val="002060"/>
                </a:solidFill>
                <a:latin typeface="Arial" panose="020B0604020202020204" pitchFamily="34" charset="0"/>
                <a:cs typeface="Arial" panose="020B0604020202020204" pitchFamily="34" charset="0"/>
              </a:rPr>
              <a:t>Thành </a:t>
            </a:r>
            <a:r>
              <a:rPr lang="en-US" sz="1680" b="1" dirty="0" err="1" smtClean="0">
                <a:solidFill>
                  <a:srgbClr val="002060"/>
                </a:solidFill>
                <a:latin typeface="Arial" panose="020B0604020202020204" pitchFamily="34" charset="0"/>
                <a:cs typeface="Arial" panose="020B0604020202020204" pitchFamily="34" charset="0"/>
              </a:rPr>
              <a:t>thị</a:t>
            </a:r>
            <a:r>
              <a:rPr lang="en-US" sz="1680" b="1" dirty="0" smtClean="0">
                <a:solidFill>
                  <a:srgbClr val="002060"/>
                </a:solidFill>
                <a:latin typeface="Arial" panose="020B0604020202020204" pitchFamily="34" charset="0"/>
                <a:cs typeface="Arial" panose="020B0604020202020204" pitchFamily="34" charset="0"/>
              </a:rPr>
              <a:t>: </a:t>
            </a:r>
            <a:r>
              <a:rPr lang="en-US" sz="1680" b="1" dirty="0" smtClean="0">
                <a:solidFill>
                  <a:srgbClr val="0070C0"/>
                </a:solidFill>
                <a:latin typeface="Arial" panose="020B0604020202020204" pitchFamily="34" charset="0"/>
                <a:cs typeface="Arial" panose="020B0604020202020204" pitchFamily="34" charset="0"/>
              </a:rPr>
              <a:t>35,0%  </a:t>
            </a:r>
            <a:endParaRPr lang="en-US" sz="1680" b="1" dirty="0">
              <a:solidFill>
                <a:srgbClr val="0070C0"/>
              </a:solidFill>
              <a:latin typeface="Arial" panose="020B0604020202020204" pitchFamily="34" charset="0"/>
              <a:cs typeface="Arial" panose="020B0604020202020204" pitchFamily="34" charset="0"/>
            </a:endParaRPr>
          </a:p>
        </p:txBody>
      </p:sp>
      <p:sp>
        <p:nvSpPr>
          <p:cNvPr id="30" name="TextBox 8"/>
          <p:cNvSpPr txBox="1"/>
          <p:nvPr/>
        </p:nvSpPr>
        <p:spPr>
          <a:xfrm>
            <a:off x="4668629" y="3966307"/>
            <a:ext cx="3225227" cy="289503"/>
          </a:xfrm>
          <a:prstGeom prst="rect">
            <a:avLst/>
          </a:prstGeom>
        </p:spPr>
        <p:txBody>
          <a:bodyPr lIns="0" tIns="0" rIns="0" bIns="0" rtlCol="0" anchor="t">
            <a:spAutoFit/>
          </a:bodyPr>
          <a:lstStyle/>
          <a:p>
            <a:pPr algn="ctr">
              <a:lnSpc>
                <a:spcPts val="2500"/>
              </a:lnSpc>
            </a:pPr>
            <a:r>
              <a:rPr lang="en-US" sz="1680" b="1" dirty="0" smtClean="0">
                <a:solidFill>
                  <a:srgbClr val="FF0000"/>
                </a:solidFill>
                <a:latin typeface="Arial" panose="020B0604020202020204" pitchFamily="34" charset="0"/>
                <a:cs typeface="Arial" panose="020B0604020202020204" pitchFamily="34" charset="0"/>
              </a:rPr>
              <a:t>Nông </a:t>
            </a:r>
            <a:r>
              <a:rPr lang="en-US" sz="1680" b="1" dirty="0" err="1" smtClean="0">
                <a:solidFill>
                  <a:srgbClr val="FF0000"/>
                </a:solidFill>
                <a:latin typeface="Arial" panose="020B0604020202020204" pitchFamily="34" charset="0"/>
                <a:cs typeface="Arial" panose="020B0604020202020204" pitchFamily="34" charset="0"/>
              </a:rPr>
              <a:t>thôn</a:t>
            </a:r>
            <a:r>
              <a:rPr lang="en-US" sz="1680" b="1" dirty="0" smtClean="0">
                <a:solidFill>
                  <a:srgbClr val="FF0000"/>
                </a:solidFill>
                <a:latin typeface="Arial" panose="020B0604020202020204" pitchFamily="34" charset="0"/>
                <a:cs typeface="Arial" panose="020B0604020202020204" pitchFamily="34" charset="0"/>
              </a:rPr>
              <a:t>: </a:t>
            </a:r>
            <a:r>
              <a:rPr lang="en-US" sz="1680" b="1" dirty="0" smtClean="0">
                <a:solidFill>
                  <a:srgbClr val="0070C0"/>
                </a:solidFill>
                <a:latin typeface="Arial" panose="020B0604020202020204" pitchFamily="34" charset="0"/>
                <a:cs typeface="Arial" panose="020B0604020202020204" pitchFamily="34" charset="0"/>
              </a:rPr>
              <a:t>65,0%</a:t>
            </a:r>
            <a:endParaRPr lang="en-US" sz="1680" b="1" dirty="0">
              <a:solidFill>
                <a:srgbClr val="0070C0"/>
              </a:solidFill>
              <a:latin typeface="Arial" panose="020B0604020202020204" pitchFamily="34" charset="0"/>
              <a:cs typeface="Arial" panose="020B0604020202020204" pitchFamily="34" charset="0"/>
            </a:endParaRPr>
          </a:p>
        </p:txBody>
      </p:sp>
      <p:pic>
        <p:nvPicPr>
          <p:cNvPr id="32" name="Picture 31"/>
          <p:cNvPicPr>
            <a:picLocks noChangeAspect="1"/>
          </p:cNvPicPr>
          <p:nvPr/>
        </p:nvPicPr>
        <p:blipFill>
          <a:blip r:embed="rId5"/>
          <a:stretch>
            <a:fillRect/>
          </a:stretch>
        </p:blipFill>
        <p:spPr>
          <a:xfrm>
            <a:off x="1950130" y="2814795"/>
            <a:ext cx="1463040" cy="1200212"/>
          </a:xfrm>
          <a:prstGeom prst="rect">
            <a:avLst/>
          </a:prstGeom>
        </p:spPr>
      </p:pic>
      <p:pic>
        <p:nvPicPr>
          <p:cNvPr id="33" name="Picture 32"/>
          <p:cNvPicPr>
            <a:picLocks noChangeAspect="1"/>
          </p:cNvPicPr>
          <p:nvPr/>
        </p:nvPicPr>
        <p:blipFill>
          <a:blip r:embed="rId6"/>
          <a:stretch>
            <a:fillRect/>
          </a:stretch>
        </p:blipFill>
        <p:spPr>
          <a:xfrm>
            <a:off x="5450792" y="2767926"/>
            <a:ext cx="1660899" cy="1198381"/>
          </a:xfrm>
          <a:prstGeom prst="rect">
            <a:avLst/>
          </a:prstGeom>
        </p:spPr>
      </p:pic>
    </p:spTree>
    <p:extLst>
      <p:ext uri="{BB962C8B-B14F-4D97-AF65-F5344CB8AC3E}">
        <p14:creationId xmlns:p14="http://schemas.microsoft.com/office/powerpoint/2010/main" val="13379266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9"/>
        <p:cNvGrpSpPr/>
        <p:nvPr/>
      </p:nvGrpSpPr>
      <p:grpSpPr>
        <a:xfrm>
          <a:off x="0" y="0"/>
          <a:ext cx="0" cy="0"/>
          <a:chOff x="0" y="0"/>
          <a:chExt cx="0" cy="0"/>
        </a:xfrm>
      </p:grpSpPr>
      <p:sp>
        <p:nvSpPr>
          <p:cNvPr id="1003" name="Google Shape;1003;p34"/>
          <p:cNvSpPr txBox="1">
            <a:spLocks noGrp="1"/>
          </p:cNvSpPr>
          <p:nvPr>
            <p:ph type="title" idx="3"/>
          </p:nvPr>
        </p:nvSpPr>
        <p:spPr>
          <a:xfrm>
            <a:off x="1167243" y="1244028"/>
            <a:ext cx="2090700" cy="320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dirty="0"/>
          </a:p>
        </p:txBody>
      </p:sp>
      <p:sp>
        <p:nvSpPr>
          <p:cNvPr id="1004" name="Google Shape;1004;p34"/>
          <p:cNvSpPr txBox="1">
            <a:spLocks noGrp="1"/>
          </p:cNvSpPr>
          <p:nvPr>
            <p:ph type="title" idx="4"/>
          </p:nvPr>
        </p:nvSpPr>
        <p:spPr>
          <a:xfrm>
            <a:off x="3661274" y="2448553"/>
            <a:ext cx="2090700" cy="320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sp>
        <p:nvSpPr>
          <p:cNvPr id="1008" name="Google Shape;1008;p34"/>
          <p:cNvSpPr txBox="1">
            <a:spLocks noGrp="1"/>
          </p:cNvSpPr>
          <p:nvPr>
            <p:ph type="ctrTitle" idx="8"/>
          </p:nvPr>
        </p:nvSpPr>
        <p:spPr>
          <a:xfrm>
            <a:off x="219999" y="1762534"/>
            <a:ext cx="4207957" cy="320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400" dirty="0" smtClean="0">
                <a:latin typeface="+mj-lt"/>
              </a:rPr>
              <a:t>BỐI CẢNH CHUNG</a:t>
            </a:r>
            <a:endParaRPr sz="2400" dirty="0">
              <a:latin typeface="+mj-lt"/>
            </a:endParaRPr>
          </a:p>
        </p:txBody>
      </p:sp>
      <p:sp>
        <p:nvSpPr>
          <p:cNvPr id="1010" name="Google Shape;1010;p34"/>
          <p:cNvSpPr txBox="1">
            <a:spLocks noGrp="1"/>
          </p:cNvSpPr>
          <p:nvPr>
            <p:ph type="ctrTitle" idx="13"/>
          </p:nvPr>
        </p:nvSpPr>
        <p:spPr>
          <a:xfrm>
            <a:off x="2773746" y="2962757"/>
            <a:ext cx="3865756" cy="320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400" dirty="0" smtClean="0">
                <a:latin typeface="+mj-lt"/>
              </a:rPr>
              <a:t>KẾT QUẢ CHỦ YẾU</a:t>
            </a:r>
            <a:endParaRPr sz="2400" dirty="0">
              <a:latin typeface="+mj-lt"/>
            </a:endParaRPr>
          </a:p>
        </p:txBody>
      </p:sp>
      <p:sp>
        <p:nvSpPr>
          <p:cNvPr id="1012" name="Google Shape;1012;p34"/>
          <p:cNvSpPr txBox="1">
            <a:spLocks noGrp="1"/>
          </p:cNvSpPr>
          <p:nvPr>
            <p:ph type="title" idx="15"/>
          </p:nvPr>
        </p:nvSpPr>
        <p:spPr>
          <a:xfrm>
            <a:off x="5913011" y="3678810"/>
            <a:ext cx="2090700" cy="320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03</a:t>
            </a:r>
            <a:endParaRPr dirty="0"/>
          </a:p>
        </p:txBody>
      </p:sp>
      <p:sp>
        <p:nvSpPr>
          <p:cNvPr id="1014" name="Google Shape;1014;p34"/>
          <p:cNvSpPr txBox="1">
            <a:spLocks noGrp="1"/>
          </p:cNvSpPr>
          <p:nvPr>
            <p:ph type="ctrTitle" idx="17"/>
          </p:nvPr>
        </p:nvSpPr>
        <p:spPr>
          <a:xfrm>
            <a:off x="4891669" y="4276013"/>
            <a:ext cx="4133385" cy="320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400" dirty="0" smtClean="0">
                <a:latin typeface="+mj-lt"/>
              </a:rPr>
              <a:t>KẾT LUẬN VÀ KIẾN NGHỊ</a:t>
            </a:r>
            <a:endParaRPr sz="2400" dirty="0">
              <a:latin typeface="+mj-lt"/>
            </a:endParaRPr>
          </a:p>
        </p:txBody>
      </p:sp>
      <p:sp>
        <p:nvSpPr>
          <p:cNvPr id="2" name="TextBox 1"/>
          <p:cNvSpPr txBox="1"/>
          <p:nvPr/>
        </p:nvSpPr>
        <p:spPr>
          <a:xfrm>
            <a:off x="1619934" y="221897"/>
            <a:ext cx="5511969" cy="707886"/>
          </a:xfrm>
          <a:prstGeom prst="rect">
            <a:avLst/>
          </a:prstGeom>
          <a:noFill/>
        </p:spPr>
        <p:txBody>
          <a:bodyPr wrap="square" rtlCol="0">
            <a:spAutoFit/>
          </a:bodyPr>
          <a:lstStyle/>
          <a:p>
            <a:pPr algn="ctr"/>
            <a:r>
              <a:rPr lang="en-US" sz="4000" b="1" dirty="0" err="1" smtClean="0"/>
              <a:t>NỘI</a:t>
            </a:r>
            <a:r>
              <a:rPr lang="en-US" sz="4000" b="1" dirty="0" smtClean="0"/>
              <a:t> DUNG CHÍNH</a:t>
            </a:r>
            <a:endParaRPr lang="en-US" sz="40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31"/>
        <p:cNvGrpSpPr/>
        <p:nvPr/>
      </p:nvGrpSpPr>
      <p:grpSpPr>
        <a:xfrm>
          <a:off x="0" y="0"/>
          <a:ext cx="0" cy="0"/>
          <a:chOff x="0" y="0"/>
          <a:chExt cx="0" cy="0"/>
        </a:xfrm>
      </p:grpSpPr>
      <p:sp>
        <p:nvSpPr>
          <p:cNvPr id="6" name="TextBox 2"/>
          <p:cNvSpPr txBox="1"/>
          <p:nvPr/>
        </p:nvSpPr>
        <p:spPr>
          <a:xfrm>
            <a:off x="1460592" y="86979"/>
            <a:ext cx="6532779" cy="589905"/>
          </a:xfrm>
          <a:prstGeom prst="rect">
            <a:avLst/>
          </a:prstGeom>
        </p:spPr>
        <p:txBody>
          <a:bodyPr wrap="square" lIns="0" tIns="0" rIns="0" bIns="0" rtlCol="0" anchor="t">
            <a:spAutoFit/>
          </a:bodyPr>
          <a:lstStyle/>
          <a:p>
            <a:pPr algn="ctr">
              <a:lnSpc>
                <a:spcPts val="4620"/>
              </a:lnSpc>
            </a:pPr>
            <a:r>
              <a:rPr lang="en-US" sz="2640" b="1" dirty="0" err="1">
                <a:solidFill>
                  <a:srgbClr val="002060"/>
                </a:solidFill>
                <a:latin typeface="Arial" panose="020B0604020202020204" pitchFamily="34" charset="0"/>
                <a:cs typeface="Arial" panose="020B0604020202020204" pitchFamily="34" charset="0"/>
              </a:rPr>
              <a:t>Hoạt</a:t>
            </a:r>
            <a:r>
              <a:rPr lang="en-US" sz="2640" b="1" dirty="0">
                <a:solidFill>
                  <a:srgbClr val="002060"/>
                </a:solidFill>
                <a:latin typeface="Arial" panose="020B0604020202020204" pitchFamily="34" charset="0"/>
                <a:cs typeface="Arial" panose="020B0604020202020204" pitchFamily="34" charset="0"/>
              </a:rPr>
              <a:t> </a:t>
            </a:r>
            <a:r>
              <a:rPr lang="en-US" sz="2640" b="1" dirty="0" err="1">
                <a:solidFill>
                  <a:srgbClr val="002060"/>
                </a:solidFill>
                <a:latin typeface="Arial" panose="020B0604020202020204" pitchFamily="34" charset="0"/>
                <a:cs typeface="Arial" panose="020B0604020202020204" pitchFamily="34" charset="0"/>
              </a:rPr>
              <a:t>động</a:t>
            </a:r>
            <a:r>
              <a:rPr lang="en-US" sz="2640" b="1" dirty="0">
                <a:solidFill>
                  <a:srgbClr val="002060"/>
                </a:solidFill>
                <a:latin typeface="Arial" panose="020B0604020202020204" pitchFamily="34" charset="0"/>
                <a:cs typeface="Arial" panose="020B0604020202020204" pitchFamily="34" charset="0"/>
              </a:rPr>
              <a:t> </a:t>
            </a:r>
            <a:r>
              <a:rPr lang="en-US" sz="2640" b="1" dirty="0" err="1">
                <a:solidFill>
                  <a:srgbClr val="002060"/>
                </a:solidFill>
                <a:latin typeface="Arial" panose="020B0604020202020204" pitchFamily="34" charset="0"/>
                <a:cs typeface="Arial" panose="020B0604020202020204" pitchFamily="34" charset="0"/>
              </a:rPr>
              <a:t>của</a:t>
            </a:r>
            <a:r>
              <a:rPr lang="en-US" sz="2640" b="1" dirty="0">
                <a:solidFill>
                  <a:srgbClr val="002060"/>
                </a:solidFill>
                <a:latin typeface="Arial" panose="020B0604020202020204" pitchFamily="34" charset="0"/>
                <a:cs typeface="Arial" panose="020B0604020202020204" pitchFamily="34" charset="0"/>
              </a:rPr>
              <a:t> </a:t>
            </a:r>
            <a:r>
              <a:rPr lang="en-US" sz="2640" b="1" dirty="0" err="1">
                <a:solidFill>
                  <a:srgbClr val="002060"/>
                </a:solidFill>
                <a:latin typeface="Arial" panose="020B0604020202020204" pitchFamily="34" charset="0"/>
                <a:cs typeface="Arial" panose="020B0604020202020204" pitchFamily="34" charset="0"/>
              </a:rPr>
              <a:t>trẻ</a:t>
            </a:r>
            <a:r>
              <a:rPr lang="en-US" sz="2640" b="1" dirty="0">
                <a:solidFill>
                  <a:srgbClr val="002060"/>
                </a:solidFill>
                <a:latin typeface="Arial" panose="020B0604020202020204" pitchFamily="34" charset="0"/>
                <a:cs typeface="Arial" panose="020B0604020202020204" pitchFamily="34" charset="0"/>
              </a:rPr>
              <a:t> </a:t>
            </a:r>
            <a:r>
              <a:rPr lang="en-US" sz="2640" b="1" dirty="0" err="1">
                <a:solidFill>
                  <a:srgbClr val="002060"/>
                </a:solidFill>
                <a:latin typeface="Arial" panose="020B0604020202020204" pitchFamily="34" charset="0"/>
                <a:cs typeface="Arial" panose="020B0604020202020204" pitchFamily="34" charset="0"/>
              </a:rPr>
              <a:t>em</a:t>
            </a:r>
            <a:r>
              <a:rPr lang="en-US" sz="2640" b="1" dirty="0">
                <a:solidFill>
                  <a:srgbClr val="002060"/>
                </a:solidFill>
                <a:latin typeface="Arial" panose="020B0604020202020204" pitchFamily="34" charset="0"/>
                <a:cs typeface="Arial" panose="020B0604020202020204" pitchFamily="34" charset="0"/>
              </a:rPr>
              <a:t> </a:t>
            </a:r>
            <a:r>
              <a:rPr lang="en-US" sz="2640" b="1" dirty="0" err="1">
                <a:solidFill>
                  <a:srgbClr val="002060"/>
                </a:solidFill>
                <a:latin typeface="Arial" panose="020B0604020202020204" pitchFamily="34" charset="0"/>
                <a:cs typeface="Arial" panose="020B0604020202020204" pitchFamily="34" charset="0"/>
              </a:rPr>
              <a:t>từ</a:t>
            </a:r>
            <a:r>
              <a:rPr lang="en-US" sz="2640" b="1" dirty="0">
                <a:solidFill>
                  <a:srgbClr val="002060"/>
                </a:solidFill>
                <a:latin typeface="Arial" panose="020B0604020202020204" pitchFamily="34" charset="0"/>
                <a:cs typeface="Arial" panose="020B0604020202020204" pitchFamily="34" charset="0"/>
              </a:rPr>
              <a:t> 5 </a:t>
            </a:r>
            <a:r>
              <a:rPr lang="en-US" sz="2640" b="1" dirty="0" err="1">
                <a:solidFill>
                  <a:srgbClr val="002060"/>
                </a:solidFill>
                <a:latin typeface="Arial" panose="020B0604020202020204" pitchFamily="34" charset="0"/>
                <a:cs typeface="Arial" panose="020B0604020202020204" pitchFamily="34" charset="0"/>
              </a:rPr>
              <a:t>đến</a:t>
            </a:r>
            <a:r>
              <a:rPr lang="en-US" sz="2640" b="1" dirty="0">
                <a:solidFill>
                  <a:srgbClr val="002060"/>
                </a:solidFill>
                <a:latin typeface="Arial" panose="020B0604020202020204" pitchFamily="34" charset="0"/>
                <a:cs typeface="Arial" panose="020B0604020202020204" pitchFamily="34" charset="0"/>
              </a:rPr>
              <a:t> 17 </a:t>
            </a:r>
            <a:r>
              <a:rPr lang="en-US" sz="2640" b="1" dirty="0" err="1">
                <a:solidFill>
                  <a:srgbClr val="002060"/>
                </a:solidFill>
                <a:latin typeface="Arial" panose="020B0604020202020204" pitchFamily="34" charset="0"/>
                <a:cs typeface="Arial" panose="020B0604020202020204" pitchFamily="34" charset="0"/>
              </a:rPr>
              <a:t>tuổi</a:t>
            </a:r>
            <a:endParaRPr lang="en-US" sz="2640" b="1" dirty="0">
              <a:solidFill>
                <a:srgbClr val="002060"/>
              </a:solidFill>
              <a:latin typeface="Arial" panose="020B0604020202020204" pitchFamily="34" charset="0"/>
              <a:cs typeface="Arial" panose="020B0604020202020204" pitchFamily="34" charset="0"/>
            </a:endParaRPr>
          </a:p>
        </p:txBody>
      </p:sp>
      <p:graphicFrame>
        <p:nvGraphicFramePr>
          <p:cNvPr id="7" name="Chart 6"/>
          <p:cNvGraphicFramePr/>
          <p:nvPr>
            <p:extLst>
              <p:ext uri="{D42A27DB-BD31-4B8C-83A1-F6EECF244321}">
                <p14:modId xmlns:p14="http://schemas.microsoft.com/office/powerpoint/2010/main" val="3436133821"/>
              </p:ext>
            </p:extLst>
          </p:nvPr>
        </p:nvGraphicFramePr>
        <p:xfrm>
          <a:off x="495945" y="1107772"/>
          <a:ext cx="8462075" cy="393692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659446" y="676884"/>
            <a:ext cx="6532535" cy="430887"/>
          </a:xfrm>
          <a:prstGeom prst="rect">
            <a:avLst/>
          </a:prstGeom>
          <a:noFill/>
        </p:spPr>
        <p:txBody>
          <a:bodyPr wrap="square" rtlCol="0">
            <a:spAutoFit/>
          </a:bodyPr>
          <a:lstStyle/>
          <a:p>
            <a:r>
              <a:rPr lang="en-US" sz="2200" dirty="0" err="1" smtClean="0">
                <a:solidFill>
                  <a:srgbClr val="0070C0"/>
                </a:solidFill>
              </a:rPr>
              <a:t>Cơ</a:t>
            </a:r>
            <a:r>
              <a:rPr lang="en-US" sz="2200" dirty="0" smtClean="0">
                <a:solidFill>
                  <a:srgbClr val="0070C0"/>
                </a:solidFill>
              </a:rPr>
              <a:t> </a:t>
            </a:r>
            <a:r>
              <a:rPr lang="en-US" sz="2200" dirty="0" err="1" smtClean="0">
                <a:solidFill>
                  <a:srgbClr val="0070C0"/>
                </a:solidFill>
              </a:rPr>
              <a:t>cấu</a:t>
            </a:r>
            <a:r>
              <a:rPr lang="en-US" sz="2200" dirty="0" smtClean="0">
                <a:solidFill>
                  <a:srgbClr val="0070C0"/>
                </a:solidFill>
              </a:rPr>
              <a:t> </a:t>
            </a:r>
            <a:r>
              <a:rPr lang="en-US" sz="2200" dirty="0" err="1" smtClean="0">
                <a:solidFill>
                  <a:srgbClr val="0070C0"/>
                </a:solidFill>
              </a:rPr>
              <a:t>của</a:t>
            </a:r>
            <a:r>
              <a:rPr lang="en-US" sz="2200" dirty="0" smtClean="0">
                <a:solidFill>
                  <a:srgbClr val="0070C0"/>
                </a:solidFill>
              </a:rPr>
              <a:t> </a:t>
            </a:r>
            <a:r>
              <a:rPr lang="en-US" sz="2200" dirty="0" err="1" smtClean="0">
                <a:solidFill>
                  <a:srgbClr val="0070C0"/>
                </a:solidFill>
              </a:rPr>
              <a:t>trẻ</a:t>
            </a:r>
            <a:r>
              <a:rPr lang="en-US" sz="2200" dirty="0" smtClean="0">
                <a:solidFill>
                  <a:srgbClr val="0070C0"/>
                </a:solidFill>
              </a:rPr>
              <a:t> </a:t>
            </a:r>
            <a:r>
              <a:rPr lang="en-US" sz="2200" dirty="0" err="1" smtClean="0">
                <a:solidFill>
                  <a:srgbClr val="0070C0"/>
                </a:solidFill>
              </a:rPr>
              <a:t>em</a:t>
            </a:r>
            <a:r>
              <a:rPr lang="en-US" sz="2200" dirty="0" smtClean="0">
                <a:solidFill>
                  <a:srgbClr val="0070C0"/>
                </a:solidFill>
              </a:rPr>
              <a:t> chia </a:t>
            </a:r>
            <a:r>
              <a:rPr lang="en-US" sz="2200" dirty="0" err="1" smtClean="0">
                <a:solidFill>
                  <a:srgbClr val="0070C0"/>
                </a:solidFill>
              </a:rPr>
              <a:t>theo</a:t>
            </a:r>
            <a:r>
              <a:rPr lang="en-US" sz="2200" dirty="0" smtClean="0">
                <a:solidFill>
                  <a:srgbClr val="0070C0"/>
                </a:solidFill>
              </a:rPr>
              <a:t> </a:t>
            </a:r>
            <a:r>
              <a:rPr lang="en-US" sz="2200" dirty="0" err="1" smtClean="0">
                <a:solidFill>
                  <a:srgbClr val="0070C0"/>
                </a:solidFill>
              </a:rPr>
              <a:t>hoạt</a:t>
            </a:r>
            <a:r>
              <a:rPr lang="en-US" sz="2200" dirty="0" smtClean="0">
                <a:solidFill>
                  <a:srgbClr val="0070C0"/>
                </a:solidFill>
              </a:rPr>
              <a:t> </a:t>
            </a:r>
            <a:r>
              <a:rPr lang="en-US" sz="2200" dirty="0" err="1" smtClean="0">
                <a:solidFill>
                  <a:srgbClr val="0070C0"/>
                </a:solidFill>
              </a:rPr>
              <a:t>động</a:t>
            </a:r>
            <a:r>
              <a:rPr lang="en-US" sz="2200" dirty="0" smtClean="0">
                <a:solidFill>
                  <a:srgbClr val="0070C0"/>
                </a:solidFill>
              </a:rPr>
              <a:t> </a:t>
            </a:r>
            <a:r>
              <a:rPr lang="en-US" sz="2200" dirty="0" err="1" smtClean="0">
                <a:solidFill>
                  <a:srgbClr val="0070C0"/>
                </a:solidFill>
              </a:rPr>
              <a:t>chính</a:t>
            </a:r>
            <a:r>
              <a:rPr lang="en-US" sz="2200" dirty="0" smtClean="0">
                <a:solidFill>
                  <a:srgbClr val="0070C0"/>
                </a:solidFill>
              </a:rPr>
              <a:t> (%)</a:t>
            </a:r>
            <a:endParaRPr lang="en-US" sz="2200" dirty="0">
              <a:solidFill>
                <a:srgbClr val="0070C0"/>
              </a:solidFill>
            </a:endParaRPr>
          </a:p>
        </p:txBody>
      </p:sp>
    </p:spTree>
    <p:extLst>
      <p:ext uri="{BB962C8B-B14F-4D97-AF65-F5344CB8AC3E}">
        <p14:creationId xmlns:p14="http://schemas.microsoft.com/office/powerpoint/2010/main" val="2509390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7" dur="500"/>
                                        <p:tgtEl>
                                          <p:spTgt spid="7">
                                            <p:graphicEl>
                                              <a:chart seriesIdx="-3" categoryIdx="-3" bldStep="gridLegend"/>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graphicEl>
                                              <a:chart seriesIdx="0" categoryIdx="0" bldStep="ptInSeries"/>
                                            </p:graphicEl>
                                          </p:spTgt>
                                        </p:tgtEl>
                                        <p:attrNameLst>
                                          <p:attrName>style.visibility</p:attrName>
                                        </p:attrNameLst>
                                      </p:cBhvr>
                                      <p:to>
                                        <p:strVal val="visible"/>
                                      </p:to>
                                    </p:set>
                                    <p:animEffect transition="in" filter="wipe(down)">
                                      <p:cBhvr>
                                        <p:cTn id="10" dur="500"/>
                                        <p:tgtEl>
                                          <p:spTgt spid="7">
                                            <p:graphicEl>
                                              <a:chart seriesIdx="0" categoryIdx="0" bldStep="ptInSeries"/>
                                            </p:graphic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graphicEl>
                                              <a:chart seriesIdx="0" categoryIdx="1" bldStep="ptInSeries"/>
                                            </p:graphicEl>
                                          </p:spTgt>
                                        </p:tgtEl>
                                        <p:attrNameLst>
                                          <p:attrName>style.visibility</p:attrName>
                                        </p:attrNameLst>
                                      </p:cBhvr>
                                      <p:to>
                                        <p:strVal val="visible"/>
                                      </p:to>
                                    </p:set>
                                    <p:animEffect transition="in" filter="wipe(down)">
                                      <p:cBhvr>
                                        <p:cTn id="13" dur="500"/>
                                        <p:tgtEl>
                                          <p:spTgt spid="7">
                                            <p:graphicEl>
                                              <a:chart seriesIdx="0" categoryIdx="1" bldStep="ptInSeries"/>
                                            </p:graphic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
                                            <p:graphicEl>
                                              <a:chart seriesIdx="0" categoryIdx="2" bldStep="ptInSeries"/>
                                            </p:graphicEl>
                                          </p:spTgt>
                                        </p:tgtEl>
                                        <p:attrNameLst>
                                          <p:attrName>style.visibility</p:attrName>
                                        </p:attrNameLst>
                                      </p:cBhvr>
                                      <p:to>
                                        <p:strVal val="visible"/>
                                      </p:to>
                                    </p:set>
                                    <p:animEffect transition="in" filter="wipe(down)">
                                      <p:cBhvr>
                                        <p:cTn id="16" dur="500"/>
                                        <p:tgtEl>
                                          <p:spTgt spid="7">
                                            <p:graphicEl>
                                              <a:chart seriesIdx="0" categoryIdx="2" bldStep="ptInSeries"/>
                                            </p:graphic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7">
                                            <p:graphicEl>
                                              <a:chart seriesIdx="0" categoryIdx="3" bldStep="ptInSeries"/>
                                            </p:graphicEl>
                                          </p:spTgt>
                                        </p:tgtEl>
                                        <p:attrNameLst>
                                          <p:attrName>style.visibility</p:attrName>
                                        </p:attrNameLst>
                                      </p:cBhvr>
                                      <p:to>
                                        <p:strVal val="visible"/>
                                      </p:to>
                                    </p:set>
                                    <p:animEffect transition="in" filter="wipe(down)">
                                      <p:cBhvr>
                                        <p:cTn id="19" dur="500"/>
                                        <p:tgtEl>
                                          <p:spTgt spid="7">
                                            <p:graphicEl>
                                              <a:chart seriesIdx="0" categoryIdx="3" bldStep="ptInSeries"/>
                                            </p:graphic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7">
                                            <p:graphicEl>
                                              <a:chart seriesIdx="0" categoryIdx="4" bldStep="ptInSeries"/>
                                            </p:graphicEl>
                                          </p:spTgt>
                                        </p:tgtEl>
                                        <p:attrNameLst>
                                          <p:attrName>style.visibility</p:attrName>
                                        </p:attrNameLst>
                                      </p:cBhvr>
                                      <p:to>
                                        <p:strVal val="visible"/>
                                      </p:to>
                                    </p:set>
                                    <p:animEffect transition="in" filter="wipe(down)">
                                      <p:cBhvr>
                                        <p:cTn id="22" dur="500"/>
                                        <p:tgtEl>
                                          <p:spTgt spid="7">
                                            <p:graphicEl>
                                              <a:chart seriesIdx="0" categoryIdx="4" bldStep="ptInSeries"/>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graphicEl>
                                              <a:chart seriesIdx="1" categoryIdx="0" bldStep="ptInSeries"/>
                                            </p:graphicEl>
                                          </p:spTgt>
                                        </p:tgtEl>
                                        <p:attrNameLst>
                                          <p:attrName>style.visibility</p:attrName>
                                        </p:attrNameLst>
                                      </p:cBhvr>
                                      <p:to>
                                        <p:strVal val="visible"/>
                                      </p:to>
                                    </p:set>
                                    <p:animEffect transition="in" filter="wipe(down)">
                                      <p:cBhvr>
                                        <p:cTn id="27" dur="500"/>
                                        <p:tgtEl>
                                          <p:spTgt spid="7">
                                            <p:graphicEl>
                                              <a:chart seriesIdx="1" categoryIdx="0" bldStep="ptInSeries"/>
                                            </p:graphic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7">
                                            <p:graphicEl>
                                              <a:chart seriesIdx="1" categoryIdx="1" bldStep="ptInSeries"/>
                                            </p:graphicEl>
                                          </p:spTgt>
                                        </p:tgtEl>
                                        <p:attrNameLst>
                                          <p:attrName>style.visibility</p:attrName>
                                        </p:attrNameLst>
                                      </p:cBhvr>
                                      <p:to>
                                        <p:strVal val="visible"/>
                                      </p:to>
                                    </p:set>
                                    <p:animEffect transition="in" filter="wipe(down)">
                                      <p:cBhvr>
                                        <p:cTn id="30" dur="500"/>
                                        <p:tgtEl>
                                          <p:spTgt spid="7">
                                            <p:graphicEl>
                                              <a:chart seriesIdx="1" categoryIdx="1" bldStep="ptInSeries"/>
                                            </p:graphicEl>
                                          </p:spTgt>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7">
                                            <p:graphicEl>
                                              <a:chart seriesIdx="1" categoryIdx="2" bldStep="ptInSeries"/>
                                            </p:graphicEl>
                                          </p:spTgt>
                                        </p:tgtEl>
                                        <p:attrNameLst>
                                          <p:attrName>style.visibility</p:attrName>
                                        </p:attrNameLst>
                                      </p:cBhvr>
                                      <p:to>
                                        <p:strVal val="visible"/>
                                      </p:to>
                                    </p:set>
                                    <p:animEffect transition="in" filter="wipe(down)">
                                      <p:cBhvr>
                                        <p:cTn id="33" dur="500"/>
                                        <p:tgtEl>
                                          <p:spTgt spid="7">
                                            <p:graphicEl>
                                              <a:chart seriesIdx="1" categoryIdx="2" bldStep="ptInSeries"/>
                                            </p:graphicEl>
                                          </p:spTgt>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7">
                                            <p:graphicEl>
                                              <a:chart seriesIdx="1" categoryIdx="3" bldStep="ptInSeries"/>
                                            </p:graphicEl>
                                          </p:spTgt>
                                        </p:tgtEl>
                                        <p:attrNameLst>
                                          <p:attrName>style.visibility</p:attrName>
                                        </p:attrNameLst>
                                      </p:cBhvr>
                                      <p:to>
                                        <p:strVal val="visible"/>
                                      </p:to>
                                    </p:set>
                                    <p:animEffect transition="in" filter="wipe(down)">
                                      <p:cBhvr>
                                        <p:cTn id="36" dur="500"/>
                                        <p:tgtEl>
                                          <p:spTgt spid="7">
                                            <p:graphicEl>
                                              <a:chart seriesIdx="1" categoryIdx="3" bldStep="ptInSeries"/>
                                            </p:graphicEl>
                                          </p:spTgt>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7">
                                            <p:graphicEl>
                                              <a:chart seriesIdx="1" categoryIdx="4" bldStep="ptInSeries"/>
                                            </p:graphicEl>
                                          </p:spTgt>
                                        </p:tgtEl>
                                        <p:attrNameLst>
                                          <p:attrName>style.visibility</p:attrName>
                                        </p:attrNameLst>
                                      </p:cBhvr>
                                      <p:to>
                                        <p:strVal val="visible"/>
                                      </p:to>
                                    </p:set>
                                    <p:animEffect transition="in" filter="wipe(down)">
                                      <p:cBhvr>
                                        <p:cTn id="39" dur="500"/>
                                        <p:tgtEl>
                                          <p:spTgt spid="7">
                                            <p:graphicEl>
                                              <a:chart seriesIdx="1" categoryIdx="4" bldStep="ptInSeries"/>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7">
                                            <p:graphicEl>
                                              <a:chart seriesIdx="2" categoryIdx="0" bldStep="ptInSeries"/>
                                            </p:graphicEl>
                                          </p:spTgt>
                                        </p:tgtEl>
                                        <p:attrNameLst>
                                          <p:attrName>style.visibility</p:attrName>
                                        </p:attrNameLst>
                                      </p:cBhvr>
                                      <p:to>
                                        <p:strVal val="visible"/>
                                      </p:to>
                                    </p:set>
                                    <p:animEffect transition="in" filter="wipe(down)">
                                      <p:cBhvr>
                                        <p:cTn id="44" dur="500"/>
                                        <p:tgtEl>
                                          <p:spTgt spid="7">
                                            <p:graphicEl>
                                              <a:chart seriesIdx="2" categoryIdx="0" bldStep="ptInSeries"/>
                                            </p:graphicEl>
                                          </p:spTgt>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7">
                                            <p:graphicEl>
                                              <a:chart seriesIdx="2" categoryIdx="1" bldStep="ptInSeries"/>
                                            </p:graphicEl>
                                          </p:spTgt>
                                        </p:tgtEl>
                                        <p:attrNameLst>
                                          <p:attrName>style.visibility</p:attrName>
                                        </p:attrNameLst>
                                      </p:cBhvr>
                                      <p:to>
                                        <p:strVal val="visible"/>
                                      </p:to>
                                    </p:set>
                                    <p:animEffect transition="in" filter="wipe(down)">
                                      <p:cBhvr>
                                        <p:cTn id="47" dur="500"/>
                                        <p:tgtEl>
                                          <p:spTgt spid="7">
                                            <p:graphicEl>
                                              <a:chart seriesIdx="2" categoryIdx="1" bldStep="ptInSeries"/>
                                            </p:graphicEl>
                                          </p:spTgt>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7">
                                            <p:graphicEl>
                                              <a:chart seriesIdx="2" categoryIdx="2" bldStep="ptInSeries"/>
                                            </p:graphicEl>
                                          </p:spTgt>
                                        </p:tgtEl>
                                        <p:attrNameLst>
                                          <p:attrName>style.visibility</p:attrName>
                                        </p:attrNameLst>
                                      </p:cBhvr>
                                      <p:to>
                                        <p:strVal val="visible"/>
                                      </p:to>
                                    </p:set>
                                    <p:animEffect transition="in" filter="wipe(down)">
                                      <p:cBhvr>
                                        <p:cTn id="50" dur="500"/>
                                        <p:tgtEl>
                                          <p:spTgt spid="7">
                                            <p:graphicEl>
                                              <a:chart seriesIdx="2" categoryIdx="2" bldStep="ptInSeries"/>
                                            </p:graphicEl>
                                          </p:spTgt>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7">
                                            <p:graphicEl>
                                              <a:chart seriesIdx="2" categoryIdx="3" bldStep="ptInSeries"/>
                                            </p:graphicEl>
                                          </p:spTgt>
                                        </p:tgtEl>
                                        <p:attrNameLst>
                                          <p:attrName>style.visibility</p:attrName>
                                        </p:attrNameLst>
                                      </p:cBhvr>
                                      <p:to>
                                        <p:strVal val="visible"/>
                                      </p:to>
                                    </p:set>
                                    <p:animEffect transition="in" filter="wipe(down)">
                                      <p:cBhvr>
                                        <p:cTn id="53" dur="500"/>
                                        <p:tgtEl>
                                          <p:spTgt spid="7">
                                            <p:graphicEl>
                                              <a:chart seriesIdx="2" categoryIdx="3" bldStep="ptInSeries"/>
                                            </p:graphicEl>
                                          </p:spTgt>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7">
                                            <p:graphicEl>
                                              <a:chart seriesIdx="2" categoryIdx="4" bldStep="ptInSeries"/>
                                            </p:graphicEl>
                                          </p:spTgt>
                                        </p:tgtEl>
                                        <p:attrNameLst>
                                          <p:attrName>style.visibility</p:attrName>
                                        </p:attrNameLst>
                                      </p:cBhvr>
                                      <p:to>
                                        <p:strVal val="visible"/>
                                      </p:to>
                                    </p:set>
                                    <p:animEffect transition="in" filter="wipe(down)">
                                      <p:cBhvr>
                                        <p:cTn id="56" dur="500"/>
                                        <p:tgtEl>
                                          <p:spTgt spid="7">
                                            <p:graphicEl>
                                              <a:chart seriesIdx="2" categoryIdx="4" bldStep="ptInSeries"/>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7">
                                            <p:graphicEl>
                                              <a:chart seriesIdx="3" categoryIdx="0" bldStep="ptInSeries"/>
                                            </p:graphicEl>
                                          </p:spTgt>
                                        </p:tgtEl>
                                        <p:attrNameLst>
                                          <p:attrName>style.visibility</p:attrName>
                                        </p:attrNameLst>
                                      </p:cBhvr>
                                      <p:to>
                                        <p:strVal val="visible"/>
                                      </p:to>
                                    </p:set>
                                    <p:animEffect transition="in" filter="wipe(down)">
                                      <p:cBhvr>
                                        <p:cTn id="61" dur="500"/>
                                        <p:tgtEl>
                                          <p:spTgt spid="7">
                                            <p:graphicEl>
                                              <a:chart seriesIdx="3" categoryIdx="0" bldStep="ptInSeries"/>
                                            </p:graphicEl>
                                          </p:spTgt>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7">
                                            <p:graphicEl>
                                              <a:chart seriesIdx="3" categoryIdx="1" bldStep="ptInSeries"/>
                                            </p:graphicEl>
                                          </p:spTgt>
                                        </p:tgtEl>
                                        <p:attrNameLst>
                                          <p:attrName>style.visibility</p:attrName>
                                        </p:attrNameLst>
                                      </p:cBhvr>
                                      <p:to>
                                        <p:strVal val="visible"/>
                                      </p:to>
                                    </p:set>
                                    <p:animEffect transition="in" filter="wipe(down)">
                                      <p:cBhvr>
                                        <p:cTn id="64" dur="500"/>
                                        <p:tgtEl>
                                          <p:spTgt spid="7">
                                            <p:graphicEl>
                                              <a:chart seriesIdx="3" categoryIdx="1" bldStep="ptInSeries"/>
                                            </p:graphicEl>
                                          </p:spTgt>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7">
                                            <p:graphicEl>
                                              <a:chart seriesIdx="3" categoryIdx="2" bldStep="ptInSeries"/>
                                            </p:graphicEl>
                                          </p:spTgt>
                                        </p:tgtEl>
                                        <p:attrNameLst>
                                          <p:attrName>style.visibility</p:attrName>
                                        </p:attrNameLst>
                                      </p:cBhvr>
                                      <p:to>
                                        <p:strVal val="visible"/>
                                      </p:to>
                                    </p:set>
                                    <p:animEffect transition="in" filter="wipe(down)">
                                      <p:cBhvr>
                                        <p:cTn id="67" dur="500"/>
                                        <p:tgtEl>
                                          <p:spTgt spid="7">
                                            <p:graphicEl>
                                              <a:chart seriesIdx="3" categoryIdx="2" bldStep="ptInSeries"/>
                                            </p:graphicEl>
                                          </p:spTgt>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7">
                                            <p:graphicEl>
                                              <a:chart seriesIdx="3" categoryIdx="3" bldStep="ptInSeries"/>
                                            </p:graphicEl>
                                          </p:spTgt>
                                        </p:tgtEl>
                                        <p:attrNameLst>
                                          <p:attrName>style.visibility</p:attrName>
                                        </p:attrNameLst>
                                      </p:cBhvr>
                                      <p:to>
                                        <p:strVal val="visible"/>
                                      </p:to>
                                    </p:set>
                                    <p:animEffect transition="in" filter="wipe(down)">
                                      <p:cBhvr>
                                        <p:cTn id="70" dur="500"/>
                                        <p:tgtEl>
                                          <p:spTgt spid="7">
                                            <p:graphicEl>
                                              <a:chart seriesIdx="3" categoryIdx="3" bldStep="ptInSeries"/>
                                            </p:graphicEl>
                                          </p:spTgt>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7">
                                            <p:graphicEl>
                                              <a:chart seriesIdx="3" categoryIdx="4" bldStep="ptInSeries"/>
                                            </p:graphicEl>
                                          </p:spTgt>
                                        </p:tgtEl>
                                        <p:attrNameLst>
                                          <p:attrName>style.visibility</p:attrName>
                                        </p:attrNameLst>
                                      </p:cBhvr>
                                      <p:to>
                                        <p:strVal val="visible"/>
                                      </p:to>
                                    </p:set>
                                    <p:animEffect transition="in" filter="wipe(down)">
                                      <p:cBhvr>
                                        <p:cTn id="73" dur="500"/>
                                        <p:tgtEl>
                                          <p:spTgt spid="7">
                                            <p:graphicEl>
                                              <a:chart seriesIdx="3" categoryIdx="4" bldStep="ptIn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seriesEl"/>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65"/>
        <p:cNvGrpSpPr/>
        <p:nvPr/>
      </p:nvGrpSpPr>
      <p:grpSpPr>
        <a:xfrm>
          <a:off x="0" y="0"/>
          <a:ext cx="0" cy="0"/>
          <a:chOff x="0" y="0"/>
          <a:chExt cx="0" cy="0"/>
        </a:xfrm>
      </p:grpSpPr>
      <p:sp>
        <p:nvSpPr>
          <p:cNvPr id="23" name="TextBox 3"/>
          <p:cNvSpPr txBox="1"/>
          <p:nvPr/>
        </p:nvSpPr>
        <p:spPr>
          <a:xfrm>
            <a:off x="1780674" y="109600"/>
            <a:ext cx="7180446" cy="589905"/>
          </a:xfrm>
          <a:prstGeom prst="rect">
            <a:avLst/>
          </a:prstGeom>
        </p:spPr>
        <p:txBody>
          <a:bodyPr wrap="square" lIns="0" tIns="0" rIns="0" bIns="0" rtlCol="0" anchor="t">
            <a:spAutoFit/>
          </a:bodyPr>
          <a:lstStyle/>
          <a:p>
            <a:pPr>
              <a:lnSpc>
                <a:spcPts val="4620"/>
              </a:lnSpc>
            </a:pPr>
            <a:r>
              <a:rPr lang="en-US" sz="2800" b="1" dirty="0" err="1">
                <a:solidFill>
                  <a:srgbClr val="002060"/>
                </a:solidFill>
                <a:latin typeface="Arial" panose="020B0604020202020204" pitchFamily="34" charset="0"/>
                <a:cs typeface="Arial" panose="020B0604020202020204" pitchFamily="34" charset="0"/>
              </a:rPr>
              <a:t>Hoạt</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động</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chính</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của</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trẻ</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em</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không</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đi</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học</a:t>
            </a:r>
            <a:endParaRPr lang="en-US" sz="2800" b="1" dirty="0">
              <a:solidFill>
                <a:srgbClr val="002060"/>
              </a:solidFill>
              <a:latin typeface="Arial" panose="020B0604020202020204" pitchFamily="34" charset="0"/>
              <a:cs typeface="Arial" panose="020B0604020202020204" pitchFamily="34" charset="0"/>
            </a:endParaRPr>
          </a:p>
        </p:txBody>
      </p:sp>
      <p:graphicFrame>
        <p:nvGraphicFramePr>
          <p:cNvPr id="24" name="Chart 23"/>
          <p:cNvGraphicFramePr/>
          <p:nvPr>
            <p:extLst>
              <p:ext uri="{D42A27DB-BD31-4B8C-83A1-F6EECF244321}">
                <p14:modId xmlns:p14="http://schemas.microsoft.com/office/powerpoint/2010/main" val="2320733473"/>
              </p:ext>
            </p:extLst>
          </p:nvPr>
        </p:nvGraphicFramePr>
        <p:xfrm>
          <a:off x="298383" y="959387"/>
          <a:ext cx="8161406" cy="391682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343712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DF1EE"/>
        </a:solidFill>
        <a:effectLst/>
      </p:bgPr>
    </p:bg>
    <p:spTree>
      <p:nvGrpSpPr>
        <p:cNvPr id="1" name=""/>
        <p:cNvGrpSpPr/>
        <p:nvPr/>
      </p:nvGrpSpPr>
      <p:grpSpPr>
        <a:xfrm>
          <a:off x="0" y="0"/>
          <a:ext cx="0" cy="0"/>
          <a:chOff x="0" y="0"/>
          <a:chExt cx="0" cy="0"/>
        </a:xfrm>
      </p:grpSpPr>
      <p:sp>
        <p:nvSpPr>
          <p:cNvPr id="34" name="TextBox 34"/>
          <p:cNvSpPr txBox="1"/>
          <p:nvPr/>
        </p:nvSpPr>
        <p:spPr>
          <a:xfrm>
            <a:off x="1429358" y="264372"/>
            <a:ext cx="6284559" cy="386068"/>
          </a:xfrm>
          <a:prstGeom prst="rect">
            <a:avLst/>
          </a:prstGeom>
        </p:spPr>
        <p:txBody>
          <a:bodyPr wrap="square" lIns="0" tIns="0" rIns="0" bIns="0" rtlCol="0" anchor="t">
            <a:spAutoFit/>
          </a:bodyPr>
          <a:lstStyle/>
          <a:p>
            <a:pPr algn="ctr">
              <a:lnSpc>
                <a:spcPts val="2772"/>
              </a:lnSpc>
            </a:pPr>
            <a:r>
              <a:rPr lang="pt-BR" sz="4000" b="1" dirty="0">
                <a:solidFill>
                  <a:srgbClr val="0070C0"/>
                </a:solidFill>
                <a:latin typeface="Arial" panose="020B0604020202020204" pitchFamily="34" charset="0"/>
                <a:cs typeface="Arial" panose="020B0604020202020204" pitchFamily="34" charset="0"/>
              </a:rPr>
              <a:t>Trẻ em tham gia lao động</a:t>
            </a:r>
            <a:endParaRPr lang="en-US" sz="4000" b="1" dirty="0">
              <a:solidFill>
                <a:srgbClr val="0070C0"/>
              </a:solidFill>
              <a:latin typeface="Arial" panose="020B0604020202020204" pitchFamily="34" charset="0"/>
              <a:cs typeface="Arial" panose="020B0604020202020204" pitchFamily="34" charset="0"/>
            </a:endParaRPr>
          </a:p>
        </p:txBody>
      </p:sp>
      <p:sp>
        <p:nvSpPr>
          <p:cNvPr id="43" name="TextBox 43"/>
          <p:cNvSpPr txBox="1"/>
          <p:nvPr/>
        </p:nvSpPr>
        <p:spPr>
          <a:xfrm>
            <a:off x="1559692" y="4012189"/>
            <a:ext cx="1630964" cy="214289"/>
          </a:xfrm>
          <a:prstGeom prst="rect">
            <a:avLst/>
          </a:prstGeom>
        </p:spPr>
        <p:txBody>
          <a:bodyPr wrap="square" lIns="0" tIns="0" rIns="0" bIns="0" rtlCol="0" anchor="t">
            <a:spAutoFit/>
          </a:bodyPr>
          <a:lstStyle/>
          <a:p>
            <a:pPr algn="ctr">
              <a:lnSpc>
                <a:spcPts val="1470"/>
              </a:lnSpc>
            </a:pPr>
            <a:r>
              <a:rPr lang="en-US" sz="2400" spc="34" dirty="0" err="1">
                <a:solidFill>
                  <a:srgbClr val="002060"/>
                </a:solidFill>
                <a:latin typeface="Arial" panose="020B0604020202020204" pitchFamily="34" charset="0"/>
                <a:cs typeface="Arial" panose="020B0604020202020204" pitchFamily="34" charset="0"/>
              </a:rPr>
              <a:t>Trẻ</a:t>
            </a:r>
            <a:r>
              <a:rPr lang="en-US" sz="2400" spc="34" dirty="0">
                <a:solidFill>
                  <a:srgbClr val="002060"/>
                </a:solidFill>
                <a:latin typeface="Arial" panose="020B0604020202020204" pitchFamily="34" charset="0"/>
                <a:cs typeface="Arial" panose="020B0604020202020204" pitchFamily="34" charset="0"/>
              </a:rPr>
              <a:t> </a:t>
            </a:r>
            <a:r>
              <a:rPr lang="en-US" sz="2400" spc="34" dirty="0" err="1">
                <a:solidFill>
                  <a:srgbClr val="002060"/>
                </a:solidFill>
                <a:latin typeface="Arial" panose="020B0604020202020204" pitchFamily="34" charset="0"/>
                <a:cs typeface="Arial" panose="020B0604020202020204" pitchFamily="34" charset="0"/>
              </a:rPr>
              <a:t>em</a:t>
            </a:r>
            <a:r>
              <a:rPr lang="en-US" sz="2400" spc="34" dirty="0">
                <a:solidFill>
                  <a:srgbClr val="002060"/>
                </a:solidFill>
                <a:latin typeface="Arial" panose="020B0604020202020204" pitchFamily="34" charset="0"/>
                <a:cs typeface="Arial" panose="020B0604020202020204" pitchFamily="34" charset="0"/>
              </a:rPr>
              <a:t> </a:t>
            </a:r>
            <a:r>
              <a:rPr lang="en-US" sz="2400" spc="34" dirty="0" err="1">
                <a:solidFill>
                  <a:srgbClr val="002060"/>
                </a:solidFill>
                <a:latin typeface="Arial" panose="020B0604020202020204" pitchFamily="34" charset="0"/>
                <a:cs typeface="Arial" panose="020B0604020202020204" pitchFamily="34" charset="0"/>
              </a:rPr>
              <a:t>trai</a:t>
            </a:r>
            <a:endParaRPr lang="en-US" sz="2400" spc="34" dirty="0">
              <a:solidFill>
                <a:srgbClr val="002060"/>
              </a:solidFill>
              <a:latin typeface="Arial" panose="020B0604020202020204" pitchFamily="34" charset="0"/>
              <a:cs typeface="Arial" panose="020B0604020202020204" pitchFamily="34" charset="0"/>
            </a:endParaRPr>
          </a:p>
        </p:txBody>
      </p:sp>
      <p:sp>
        <p:nvSpPr>
          <p:cNvPr id="61" name="TextBox 3"/>
          <p:cNvSpPr txBox="1"/>
          <p:nvPr/>
        </p:nvSpPr>
        <p:spPr>
          <a:xfrm>
            <a:off x="770587" y="773223"/>
            <a:ext cx="7602100" cy="718145"/>
          </a:xfrm>
          <a:prstGeom prst="rect">
            <a:avLst/>
          </a:prstGeom>
        </p:spPr>
        <p:txBody>
          <a:bodyPr wrap="square" lIns="0" tIns="0" rIns="0" bIns="0" rtlCol="0" anchor="t">
            <a:spAutoFit/>
          </a:bodyPr>
          <a:lstStyle/>
          <a:p>
            <a:pPr algn="ctr">
              <a:lnSpc>
                <a:spcPts val="2772"/>
              </a:lnSpc>
            </a:pPr>
            <a:r>
              <a:rPr lang="en-US" sz="2600" b="1" dirty="0" err="1">
                <a:solidFill>
                  <a:srgbClr val="FF0000"/>
                </a:solidFill>
                <a:latin typeface="Arial" panose="020B0604020202020204" pitchFamily="34" charset="0"/>
                <a:cs typeface="Arial" panose="020B0604020202020204" pitchFamily="34" charset="0"/>
              </a:rPr>
              <a:t>Quy</a:t>
            </a:r>
            <a:r>
              <a:rPr lang="en-US" sz="2600" b="1" dirty="0">
                <a:solidFill>
                  <a:srgbClr val="FF0000"/>
                </a:solidFill>
                <a:latin typeface="Arial" panose="020B0604020202020204" pitchFamily="34" charset="0"/>
                <a:cs typeface="Arial" panose="020B0604020202020204" pitchFamily="34" charset="0"/>
              </a:rPr>
              <a:t> </a:t>
            </a:r>
            <a:r>
              <a:rPr lang="en-US" sz="2600" b="1" dirty="0" err="1">
                <a:solidFill>
                  <a:srgbClr val="FF0000"/>
                </a:solidFill>
                <a:latin typeface="Arial" panose="020B0604020202020204" pitchFamily="34" charset="0"/>
                <a:cs typeface="Arial" panose="020B0604020202020204" pitchFamily="34" charset="0"/>
              </a:rPr>
              <a:t>mô</a:t>
            </a:r>
            <a:r>
              <a:rPr lang="en-US" sz="2600" b="1" dirty="0">
                <a:solidFill>
                  <a:srgbClr val="FF0000"/>
                </a:solidFill>
                <a:latin typeface="Arial" panose="020B0604020202020204" pitchFamily="34" charset="0"/>
                <a:cs typeface="Arial" panose="020B0604020202020204" pitchFamily="34" charset="0"/>
              </a:rPr>
              <a:t> : 731.570 </a:t>
            </a:r>
            <a:r>
              <a:rPr lang="en-US" sz="2600" b="1" dirty="0" err="1">
                <a:solidFill>
                  <a:srgbClr val="FF0000"/>
                </a:solidFill>
                <a:latin typeface="Arial" panose="020B0604020202020204" pitchFamily="34" charset="0"/>
                <a:cs typeface="Arial" panose="020B0604020202020204" pitchFamily="34" charset="0"/>
              </a:rPr>
              <a:t>trẻ</a:t>
            </a:r>
            <a:r>
              <a:rPr lang="en-US" sz="2600" b="1" dirty="0">
                <a:solidFill>
                  <a:srgbClr val="FF0000"/>
                </a:solidFill>
                <a:latin typeface="Arial" panose="020B0604020202020204" pitchFamily="34" charset="0"/>
                <a:cs typeface="Arial" panose="020B0604020202020204" pitchFamily="34" charset="0"/>
              </a:rPr>
              <a:t> </a:t>
            </a:r>
            <a:r>
              <a:rPr lang="en-US" sz="2600" b="1" dirty="0" err="1">
                <a:solidFill>
                  <a:srgbClr val="FF0000"/>
                </a:solidFill>
                <a:latin typeface="Arial" panose="020B0604020202020204" pitchFamily="34" charset="0"/>
                <a:cs typeface="Arial" panose="020B0604020202020204" pitchFamily="34" charset="0"/>
              </a:rPr>
              <a:t>em</a:t>
            </a:r>
            <a:endParaRPr lang="en-US" sz="2600" b="1" dirty="0">
              <a:solidFill>
                <a:srgbClr val="FF0000"/>
              </a:solidFill>
              <a:latin typeface="Arial" panose="020B0604020202020204" pitchFamily="34" charset="0"/>
              <a:cs typeface="Arial" panose="020B0604020202020204" pitchFamily="34" charset="0"/>
            </a:endParaRPr>
          </a:p>
          <a:p>
            <a:pPr algn="ctr">
              <a:lnSpc>
                <a:spcPts val="2772"/>
              </a:lnSpc>
            </a:pPr>
            <a:r>
              <a:rPr lang="en-US" sz="2600" dirty="0">
                <a:latin typeface="Arial" panose="020B0604020202020204" pitchFamily="34" charset="0"/>
                <a:cs typeface="Arial" panose="020B0604020202020204" pitchFamily="34" charset="0"/>
              </a:rPr>
              <a:t>(</a:t>
            </a:r>
            <a:r>
              <a:rPr lang="en-US" sz="2600" dirty="0" err="1">
                <a:latin typeface="Arial" panose="020B0604020202020204" pitchFamily="34" charset="0"/>
                <a:cs typeface="Arial" panose="020B0604020202020204" pitchFamily="34" charset="0"/>
              </a:rPr>
              <a:t>giảm</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gần</a:t>
            </a:r>
            <a:r>
              <a:rPr lang="en-US" sz="2600" dirty="0">
                <a:latin typeface="Arial" panose="020B0604020202020204" pitchFamily="34" charset="0"/>
                <a:cs typeface="Arial" panose="020B0604020202020204" pitchFamily="34" charset="0"/>
              </a:rPr>
              <a:t> </a:t>
            </a:r>
            <a:r>
              <a:rPr lang="en-US" sz="2600" dirty="0">
                <a:solidFill>
                  <a:srgbClr val="0070C0"/>
                </a:solidFill>
                <a:latin typeface="Arial" panose="020B0604020202020204" pitchFamily="34" charset="0"/>
                <a:cs typeface="Arial" panose="020B0604020202020204" pitchFamily="34" charset="0"/>
              </a:rPr>
              <a:t>2,5 </a:t>
            </a:r>
            <a:r>
              <a:rPr lang="en-US" sz="2600" dirty="0" err="1">
                <a:solidFill>
                  <a:srgbClr val="0070C0"/>
                </a:solidFill>
                <a:latin typeface="Arial" panose="020B0604020202020204" pitchFamily="34" charset="0"/>
                <a:cs typeface="Arial" panose="020B0604020202020204" pitchFamily="34" charset="0"/>
              </a:rPr>
              <a:t>lần</a:t>
            </a:r>
            <a:r>
              <a:rPr lang="en-US" sz="2600" dirty="0">
                <a:solidFill>
                  <a:srgbClr val="0070C0"/>
                </a:solidFill>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rPr>
              <a:t>so </a:t>
            </a:r>
            <a:r>
              <a:rPr lang="en-US" sz="2600" dirty="0" err="1">
                <a:latin typeface="Arial" panose="020B0604020202020204" pitchFamily="34" charset="0"/>
                <a:cs typeface="Arial" panose="020B0604020202020204" pitchFamily="34" charset="0"/>
              </a:rPr>
              <a:t>với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năm</a:t>
            </a:r>
            <a:r>
              <a:rPr lang="en-US" sz="2600" dirty="0">
                <a:latin typeface="Arial" panose="020B0604020202020204" pitchFamily="34" charset="0"/>
                <a:cs typeface="Arial" panose="020B0604020202020204" pitchFamily="34" charset="0"/>
              </a:rPr>
              <a:t> 2018)</a:t>
            </a:r>
            <a:endParaRPr lang="en-US" sz="2600" b="1" dirty="0">
              <a:solidFill>
                <a:srgbClr val="FF0000"/>
              </a:solidFill>
              <a:latin typeface="Arial" panose="020B0604020202020204" pitchFamily="34" charset="0"/>
              <a:cs typeface="Arial" panose="020B0604020202020204" pitchFamily="34" charset="0"/>
            </a:endParaRPr>
          </a:p>
        </p:txBody>
      </p:sp>
      <p:sp>
        <p:nvSpPr>
          <p:cNvPr id="62" name="TextBox 4"/>
          <p:cNvSpPr txBox="1"/>
          <p:nvPr/>
        </p:nvSpPr>
        <p:spPr>
          <a:xfrm>
            <a:off x="951564" y="4270678"/>
            <a:ext cx="2847220" cy="369332"/>
          </a:xfrm>
          <a:prstGeom prst="rect">
            <a:avLst/>
          </a:prstGeom>
        </p:spPr>
        <p:txBody>
          <a:bodyPr wrap="square" lIns="0" tIns="0" rIns="0" bIns="0" rtlCol="0" anchor="t">
            <a:spAutoFit/>
          </a:bodyPr>
          <a:lstStyle/>
          <a:p>
            <a:pPr algn="ctr">
              <a:spcBef>
                <a:spcPts val="720"/>
              </a:spcBef>
            </a:pPr>
            <a:r>
              <a:rPr lang="en-US" sz="2400" dirty="0" err="1" smtClean="0">
                <a:solidFill>
                  <a:schemeClr val="tx1">
                    <a:lumMod val="50000"/>
                  </a:schemeClr>
                </a:solidFill>
                <a:latin typeface="Arial" panose="020B0604020202020204" pitchFamily="34" charset="0"/>
                <a:cs typeface="Arial" panose="020B0604020202020204" pitchFamily="34" charset="0"/>
              </a:rPr>
              <a:t>chiếm</a:t>
            </a:r>
            <a:r>
              <a:rPr lang="en-US" sz="2400" dirty="0" smtClean="0">
                <a:solidFill>
                  <a:schemeClr val="tx1">
                    <a:lumMod val="50000"/>
                  </a:schemeClr>
                </a:solidFill>
                <a:latin typeface="Arial" panose="020B0604020202020204" pitchFamily="34" charset="0"/>
                <a:cs typeface="Arial" panose="020B0604020202020204" pitchFamily="34" charset="0"/>
              </a:rPr>
              <a:t> </a:t>
            </a:r>
            <a:r>
              <a:rPr lang="en-US" sz="2400" dirty="0">
                <a:solidFill>
                  <a:schemeClr val="tx1">
                    <a:lumMod val="50000"/>
                  </a:schemeClr>
                </a:solidFill>
                <a:latin typeface="Arial" panose="020B0604020202020204" pitchFamily="34" charset="0"/>
                <a:cs typeface="Arial" panose="020B0604020202020204" pitchFamily="34" charset="0"/>
              </a:rPr>
              <a:t>55,1%</a:t>
            </a:r>
            <a:endParaRPr lang="en-US" sz="2400" b="1" dirty="0">
              <a:solidFill>
                <a:schemeClr val="tx1">
                  <a:lumMod val="50000"/>
                </a:schemeClr>
              </a:solidFill>
              <a:latin typeface="Arial" panose="020B0604020202020204" pitchFamily="34" charset="0"/>
              <a:cs typeface="Arial" panose="020B0604020202020204" pitchFamily="34" charset="0"/>
            </a:endParaRPr>
          </a:p>
        </p:txBody>
      </p:sp>
      <p:sp>
        <p:nvSpPr>
          <p:cNvPr id="63" name="TextBox 43"/>
          <p:cNvSpPr txBox="1"/>
          <p:nvPr/>
        </p:nvSpPr>
        <p:spPr>
          <a:xfrm>
            <a:off x="5876401" y="3937602"/>
            <a:ext cx="1608322" cy="214289"/>
          </a:xfrm>
          <a:prstGeom prst="rect">
            <a:avLst/>
          </a:prstGeom>
        </p:spPr>
        <p:txBody>
          <a:bodyPr wrap="square" lIns="0" tIns="0" rIns="0" bIns="0" rtlCol="0" anchor="t">
            <a:spAutoFit/>
          </a:bodyPr>
          <a:lstStyle/>
          <a:p>
            <a:pPr algn="ctr">
              <a:lnSpc>
                <a:spcPts val="1470"/>
              </a:lnSpc>
            </a:pPr>
            <a:r>
              <a:rPr lang="en-US" sz="2400" spc="34" dirty="0" err="1">
                <a:solidFill>
                  <a:srgbClr val="002060"/>
                </a:solidFill>
                <a:latin typeface="Arial" panose="020B0604020202020204" pitchFamily="34" charset="0"/>
                <a:cs typeface="Arial" panose="020B0604020202020204" pitchFamily="34" charset="0"/>
              </a:rPr>
              <a:t>Trẻ</a:t>
            </a:r>
            <a:r>
              <a:rPr lang="en-US" sz="2400" spc="34" dirty="0">
                <a:solidFill>
                  <a:srgbClr val="002060"/>
                </a:solidFill>
                <a:latin typeface="Arial" panose="020B0604020202020204" pitchFamily="34" charset="0"/>
                <a:cs typeface="Arial" panose="020B0604020202020204" pitchFamily="34" charset="0"/>
              </a:rPr>
              <a:t> </a:t>
            </a:r>
            <a:r>
              <a:rPr lang="en-US" sz="2400" spc="34" dirty="0" err="1">
                <a:solidFill>
                  <a:srgbClr val="002060"/>
                </a:solidFill>
                <a:latin typeface="Arial" panose="020B0604020202020204" pitchFamily="34" charset="0"/>
                <a:cs typeface="Arial" panose="020B0604020202020204" pitchFamily="34" charset="0"/>
              </a:rPr>
              <a:t>em</a:t>
            </a:r>
            <a:r>
              <a:rPr lang="en-US" sz="2400" spc="34" dirty="0">
                <a:solidFill>
                  <a:srgbClr val="002060"/>
                </a:solidFill>
                <a:latin typeface="Arial" panose="020B0604020202020204" pitchFamily="34" charset="0"/>
                <a:cs typeface="Arial" panose="020B0604020202020204" pitchFamily="34" charset="0"/>
              </a:rPr>
              <a:t> </a:t>
            </a:r>
            <a:r>
              <a:rPr lang="en-US" sz="2400" spc="34" dirty="0" err="1">
                <a:solidFill>
                  <a:srgbClr val="002060"/>
                </a:solidFill>
                <a:latin typeface="Arial" panose="020B0604020202020204" pitchFamily="34" charset="0"/>
                <a:cs typeface="Arial" panose="020B0604020202020204" pitchFamily="34" charset="0"/>
              </a:rPr>
              <a:t>gái</a:t>
            </a:r>
            <a:r>
              <a:rPr lang="en-US" sz="2400" spc="34" dirty="0">
                <a:solidFill>
                  <a:srgbClr val="002060"/>
                </a:solidFill>
                <a:latin typeface="Arial" panose="020B0604020202020204" pitchFamily="34" charset="0"/>
                <a:cs typeface="Arial" panose="020B0604020202020204" pitchFamily="34" charset="0"/>
              </a:rPr>
              <a:t> </a:t>
            </a:r>
          </a:p>
        </p:txBody>
      </p:sp>
      <p:sp>
        <p:nvSpPr>
          <p:cNvPr id="64" name="TextBox 4"/>
          <p:cNvSpPr txBox="1"/>
          <p:nvPr/>
        </p:nvSpPr>
        <p:spPr>
          <a:xfrm>
            <a:off x="5122349" y="4246249"/>
            <a:ext cx="3109462" cy="369332"/>
          </a:xfrm>
          <a:prstGeom prst="rect">
            <a:avLst/>
          </a:prstGeom>
        </p:spPr>
        <p:txBody>
          <a:bodyPr wrap="square" lIns="0" tIns="0" rIns="0" bIns="0" rtlCol="0" anchor="t">
            <a:spAutoFit/>
          </a:bodyPr>
          <a:lstStyle/>
          <a:p>
            <a:pPr algn="ctr"/>
            <a:r>
              <a:rPr lang="en-US" sz="2400" dirty="0" err="1" smtClean="0">
                <a:solidFill>
                  <a:schemeClr val="tx1">
                    <a:lumMod val="50000"/>
                  </a:schemeClr>
                </a:solidFill>
                <a:latin typeface="Arial" panose="020B0604020202020204" pitchFamily="34" charset="0"/>
                <a:cs typeface="Arial" panose="020B0604020202020204" pitchFamily="34" charset="0"/>
              </a:rPr>
              <a:t>chiếm</a:t>
            </a:r>
            <a:r>
              <a:rPr lang="en-US" sz="2400" dirty="0" smtClean="0">
                <a:solidFill>
                  <a:schemeClr val="tx1">
                    <a:lumMod val="50000"/>
                  </a:schemeClr>
                </a:solidFill>
                <a:latin typeface="Arial" panose="020B0604020202020204" pitchFamily="34" charset="0"/>
                <a:cs typeface="Arial" panose="020B0604020202020204" pitchFamily="34" charset="0"/>
              </a:rPr>
              <a:t> </a:t>
            </a:r>
            <a:r>
              <a:rPr lang="en-US" sz="2400" dirty="0">
                <a:solidFill>
                  <a:schemeClr val="tx1">
                    <a:lumMod val="50000"/>
                  </a:schemeClr>
                </a:solidFill>
                <a:latin typeface="Arial" panose="020B0604020202020204" pitchFamily="34" charset="0"/>
                <a:cs typeface="Arial" panose="020B0604020202020204" pitchFamily="34" charset="0"/>
              </a:rPr>
              <a:t>44,9%</a:t>
            </a:r>
            <a:endParaRPr lang="en-US" sz="2400" b="1" dirty="0">
              <a:solidFill>
                <a:schemeClr val="tx1">
                  <a:lumMod val="50000"/>
                </a:schemeClr>
              </a:solidFill>
              <a:latin typeface="Arial" panose="020B0604020202020204" pitchFamily="34" charset="0"/>
              <a:cs typeface="Arial" panose="020B0604020202020204" pitchFamily="34" charset="0"/>
            </a:endParaRPr>
          </a:p>
        </p:txBody>
      </p:sp>
      <p:pic>
        <p:nvPicPr>
          <p:cNvPr id="4" name="Picture 3" descr="Screen Clipping"/>
          <p:cNvPicPr>
            <a:picLocks noChangeAspect="1"/>
          </p:cNvPicPr>
          <p:nvPr/>
        </p:nvPicPr>
        <p:blipFill>
          <a:blip r:embed="rId3">
            <a:extLst>
              <a:ext uri="{BEBA8EAE-BF5A-486C-A8C5-ECC9F3942E4B}">
                <a14:imgProps xmlns:a14="http://schemas.microsoft.com/office/drawing/2010/main">
                  <a14:imgLayer r:embed="rId4">
                    <a14:imgEffect>
                      <a14:backgroundRemoval t="372" b="97026" l="9494" r="89241">
                        <a14:foregroundMark x1="63291" y1="63197" x2="63291" y2="63197"/>
                      </a14:backgroundRemoval>
                    </a14:imgEffect>
                  </a14:imgLayer>
                </a14:imgProps>
              </a:ext>
              <a:ext uri="{28A0092B-C50C-407E-A947-70E740481C1C}">
                <a14:useLocalDpi xmlns:a14="http://schemas.microsoft.com/office/drawing/2010/main" val="0"/>
              </a:ext>
            </a:extLst>
          </a:blip>
          <a:stretch>
            <a:fillRect/>
          </a:stretch>
        </p:blipFill>
        <p:spPr>
          <a:xfrm>
            <a:off x="5876401" y="1535023"/>
            <a:ext cx="1601359" cy="2223228"/>
          </a:xfrm>
          <a:prstGeom prst="rect">
            <a:avLst/>
          </a:prstGeom>
        </p:spPr>
      </p:pic>
      <p:pic>
        <p:nvPicPr>
          <p:cNvPr id="5" name="Picture 4" descr="Screen Clipping"/>
          <p:cNvPicPr>
            <a:picLocks noChangeAspect="1"/>
          </p:cNvPicPr>
          <p:nvPr/>
        </p:nvPicPr>
        <p:blipFill>
          <a:blip r:embed="rId5">
            <a:extLst>
              <a:ext uri="{BEBA8EAE-BF5A-486C-A8C5-ECC9F3942E4B}">
                <a14:imgProps xmlns:a14="http://schemas.microsoft.com/office/drawing/2010/main">
                  <a14:imgLayer r:embed="rId6">
                    <a14:imgEffect>
                      <a14:backgroundRemoval t="3175" b="98016" l="9639" r="96386"/>
                    </a14:imgEffect>
                  </a14:imgLayer>
                </a14:imgProps>
              </a:ext>
              <a:ext uri="{28A0092B-C50C-407E-A947-70E740481C1C}">
                <a14:useLocalDpi xmlns:a14="http://schemas.microsoft.com/office/drawing/2010/main" val="0"/>
              </a:ext>
            </a:extLst>
          </a:blip>
          <a:stretch>
            <a:fillRect/>
          </a:stretch>
        </p:blipFill>
        <p:spPr>
          <a:xfrm>
            <a:off x="1559692" y="1639265"/>
            <a:ext cx="1466658" cy="2226493"/>
          </a:xfrm>
          <a:prstGeom prst="rect">
            <a:avLst/>
          </a:prstGeom>
        </p:spPr>
      </p:pic>
    </p:spTree>
    <p:extLst>
      <p:ext uri="{BB962C8B-B14F-4D97-AF65-F5344CB8AC3E}">
        <p14:creationId xmlns:p14="http://schemas.microsoft.com/office/powerpoint/2010/main" val="40787556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DF1EE"/>
        </a:solidFill>
        <a:effectLst/>
      </p:bgPr>
    </p:bg>
    <p:spTree>
      <p:nvGrpSpPr>
        <p:cNvPr id="1" name=""/>
        <p:cNvGrpSpPr/>
        <p:nvPr/>
      </p:nvGrpSpPr>
      <p:grpSpPr>
        <a:xfrm>
          <a:off x="0" y="0"/>
          <a:ext cx="0" cy="0"/>
          <a:chOff x="0" y="0"/>
          <a:chExt cx="0" cy="0"/>
        </a:xfrm>
      </p:grpSpPr>
      <p:sp>
        <p:nvSpPr>
          <p:cNvPr id="28" name="AutoShape 28"/>
          <p:cNvSpPr/>
          <p:nvPr/>
        </p:nvSpPr>
        <p:spPr>
          <a:xfrm>
            <a:off x="-1429544" y="-1051117"/>
            <a:ext cx="2592608" cy="2566351"/>
          </a:xfrm>
          <a:prstGeom prst="line">
            <a:avLst/>
          </a:prstGeom>
          <a:ln w="28575" cap="flat">
            <a:solidFill>
              <a:srgbClr val="8CA9AD"/>
            </a:solidFill>
            <a:prstDash val="solid"/>
            <a:headEnd type="none" w="sm" len="sm"/>
            <a:tailEnd type="none" w="sm" len="sm"/>
          </a:ln>
        </p:spPr>
      </p:sp>
      <p:sp>
        <p:nvSpPr>
          <p:cNvPr id="29" name="AutoShape 29"/>
          <p:cNvSpPr/>
          <p:nvPr/>
        </p:nvSpPr>
        <p:spPr>
          <a:xfrm>
            <a:off x="-1536517" y="-894778"/>
            <a:ext cx="2519426" cy="2519426"/>
          </a:xfrm>
          <a:prstGeom prst="line">
            <a:avLst/>
          </a:prstGeom>
          <a:ln w="28575" cap="flat">
            <a:solidFill>
              <a:srgbClr val="8CA9AD"/>
            </a:solidFill>
            <a:prstDash val="solid"/>
            <a:headEnd type="none" w="sm" len="sm"/>
            <a:tailEnd type="none" w="sm" len="sm"/>
          </a:ln>
        </p:spPr>
      </p:sp>
      <p:sp>
        <p:nvSpPr>
          <p:cNvPr id="30" name="AutoShape 30"/>
          <p:cNvSpPr/>
          <p:nvPr/>
        </p:nvSpPr>
        <p:spPr>
          <a:xfrm>
            <a:off x="-1626318" y="-715543"/>
            <a:ext cx="2433571" cy="2433571"/>
          </a:xfrm>
          <a:prstGeom prst="line">
            <a:avLst/>
          </a:prstGeom>
          <a:ln w="28575" cap="flat">
            <a:solidFill>
              <a:srgbClr val="8CA9AD"/>
            </a:solidFill>
            <a:prstDash val="solid"/>
            <a:headEnd type="none" w="sm" len="sm"/>
            <a:tailEnd type="none" w="sm" len="sm"/>
          </a:ln>
        </p:spPr>
      </p:sp>
      <p:sp>
        <p:nvSpPr>
          <p:cNvPr id="31" name="AutoShape 31"/>
          <p:cNvSpPr/>
          <p:nvPr/>
        </p:nvSpPr>
        <p:spPr>
          <a:xfrm>
            <a:off x="-1689645" y="-522409"/>
            <a:ext cx="2345258" cy="2345258"/>
          </a:xfrm>
          <a:prstGeom prst="line">
            <a:avLst/>
          </a:prstGeom>
          <a:ln w="28575" cap="flat">
            <a:solidFill>
              <a:srgbClr val="8CA9AD"/>
            </a:solidFill>
            <a:prstDash val="solid"/>
            <a:headEnd type="none" w="sm" len="sm"/>
            <a:tailEnd type="none" w="sm" len="sm"/>
          </a:ln>
        </p:spPr>
      </p:sp>
      <p:sp>
        <p:nvSpPr>
          <p:cNvPr id="32" name="AutoShape 32"/>
          <p:cNvSpPr/>
          <p:nvPr/>
        </p:nvSpPr>
        <p:spPr>
          <a:xfrm>
            <a:off x="-1761572" y="-302571"/>
            <a:ext cx="2173837" cy="2173837"/>
          </a:xfrm>
          <a:prstGeom prst="line">
            <a:avLst/>
          </a:prstGeom>
          <a:ln w="28575" cap="flat">
            <a:solidFill>
              <a:srgbClr val="8CA9AD"/>
            </a:solidFill>
            <a:prstDash val="solid"/>
            <a:headEnd type="none" w="sm" len="sm"/>
            <a:tailEnd type="none" w="sm" len="sm"/>
          </a:ln>
        </p:spPr>
      </p:sp>
      <p:sp>
        <p:nvSpPr>
          <p:cNvPr id="33" name="AutoShape 33"/>
          <p:cNvSpPr/>
          <p:nvPr/>
        </p:nvSpPr>
        <p:spPr>
          <a:xfrm>
            <a:off x="-1821982" y="-80709"/>
            <a:ext cx="1981799" cy="1992797"/>
          </a:xfrm>
          <a:prstGeom prst="line">
            <a:avLst/>
          </a:prstGeom>
          <a:ln w="28575" cap="flat">
            <a:solidFill>
              <a:srgbClr val="8CA9AD"/>
            </a:solidFill>
            <a:prstDash val="solid"/>
            <a:headEnd type="none" w="sm" len="sm"/>
            <a:tailEnd type="none" w="sm" len="sm"/>
          </a:ln>
        </p:spPr>
      </p:sp>
      <p:sp>
        <p:nvSpPr>
          <p:cNvPr id="34" name="TextBox 34"/>
          <p:cNvSpPr txBox="1"/>
          <p:nvPr/>
        </p:nvSpPr>
        <p:spPr>
          <a:xfrm>
            <a:off x="1429358" y="264372"/>
            <a:ext cx="6284559" cy="386068"/>
          </a:xfrm>
          <a:prstGeom prst="rect">
            <a:avLst/>
          </a:prstGeom>
        </p:spPr>
        <p:txBody>
          <a:bodyPr wrap="square" lIns="0" tIns="0" rIns="0" bIns="0" rtlCol="0" anchor="t">
            <a:spAutoFit/>
          </a:bodyPr>
          <a:lstStyle/>
          <a:p>
            <a:pPr algn="ctr">
              <a:lnSpc>
                <a:spcPts val="2772"/>
              </a:lnSpc>
            </a:pPr>
            <a:r>
              <a:rPr lang="pt-BR" sz="4000" b="1" dirty="0">
                <a:solidFill>
                  <a:srgbClr val="0070C0"/>
                </a:solidFill>
                <a:latin typeface="Arial" panose="020B0604020202020204" pitchFamily="34" charset="0"/>
                <a:cs typeface="Arial" panose="020B0604020202020204" pitchFamily="34" charset="0"/>
              </a:rPr>
              <a:t>Trẻ em tham gia lao động</a:t>
            </a:r>
            <a:endParaRPr lang="en-US" sz="4000" b="1" dirty="0">
              <a:solidFill>
                <a:srgbClr val="0070C0"/>
              </a:solidFill>
              <a:latin typeface="Arial" panose="020B0604020202020204" pitchFamily="34" charset="0"/>
              <a:cs typeface="Arial" panose="020B0604020202020204" pitchFamily="34" charset="0"/>
            </a:endParaRPr>
          </a:p>
        </p:txBody>
      </p:sp>
      <p:sp>
        <p:nvSpPr>
          <p:cNvPr id="38" name="TextBox 38"/>
          <p:cNvSpPr txBox="1"/>
          <p:nvPr/>
        </p:nvSpPr>
        <p:spPr>
          <a:xfrm>
            <a:off x="2183811" y="2464521"/>
            <a:ext cx="712204" cy="282129"/>
          </a:xfrm>
          <a:prstGeom prst="rect">
            <a:avLst/>
          </a:prstGeom>
        </p:spPr>
        <p:txBody>
          <a:bodyPr lIns="0" tIns="0" rIns="0" bIns="0" rtlCol="0" anchor="t">
            <a:spAutoFit/>
          </a:bodyPr>
          <a:lstStyle/>
          <a:p>
            <a:pPr algn="ctr">
              <a:lnSpc>
                <a:spcPts val="2240"/>
              </a:lnSpc>
            </a:pPr>
            <a:r>
              <a:rPr lang="en-US" spc="169">
                <a:solidFill>
                  <a:srgbClr val="FFFFFF"/>
                </a:solidFill>
                <a:latin typeface="DM Sans Bold"/>
              </a:rPr>
              <a:t>FEB</a:t>
            </a:r>
          </a:p>
        </p:txBody>
      </p:sp>
      <p:sp>
        <p:nvSpPr>
          <p:cNvPr id="42" name="TextBox 42"/>
          <p:cNvSpPr txBox="1"/>
          <p:nvPr/>
        </p:nvSpPr>
        <p:spPr>
          <a:xfrm>
            <a:off x="7270197" y="2464521"/>
            <a:ext cx="712204" cy="282129"/>
          </a:xfrm>
          <a:prstGeom prst="rect">
            <a:avLst/>
          </a:prstGeom>
        </p:spPr>
        <p:txBody>
          <a:bodyPr lIns="0" tIns="0" rIns="0" bIns="0" rtlCol="0" anchor="t">
            <a:spAutoFit/>
          </a:bodyPr>
          <a:lstStyle/>
          <a:p>
            <a:pPr algn="ctr">
              <a:lnSpc>
                <a:spcPts val="2240"/>
              </a:lnSpc>
            </a:pPr>
            <a:r>
              <a:rPr lang="en-US" spc="169">
                <a:solidFill>
                  <a:srgbClr val="FFFFFF"/>
                </a:solidFill>
                <a:latin typeface="DM Sans Bold"/>
              </a:rPr>
              <a:t>OCT</a:t>
            </a:r>
          </a:p>
        </p:txBody>
      </p:sp>
      <p:sp>
        <p:nvSpPr>
          <p:cNvPr id="61" name="TextBox 3"/>
          <p:cNvSpPr txBox="1"/>
          <p:nvPr/>
        </p:nvSpPr>
        <p:spPr>
          <a:xfrm>
            <a:off x="762586" y="746528"/>
            <a:ext cx="7602100" cy="718145"/>
          </a:xfrm>
          <a:prstGeom prst="rect">
            <a:avLst/>
          </a:prstGeom>
        </p:spPr>
        <p:txBody>
          <a:bodyPr wrap="square" lIns="0" tIns="0" rIns="0" bIns="0" rtlCol="0" anchor="t">
            <a:spAutoFit/>
          </a:bodyPr>
          <a:lstStyle/>
          <a:p>
            <a:pPr algn="ctr">
              <a:lnSpc>
                <a:spcPts val="2772"/>
              </a:lnSpc>
            </a:pPr>
            <a:r>
              <a:rPr lang="en-US" sz="2400" b="1" dirty="0" err="1">
                <a:solidFill>
                  <a:srgbClr val="FF0000"/>
                </a:solidFill>
                <a:latin typeface="Arial" panose="020B0604020202020204" pitchFamily="34" charset="0"/>
                <a:cs typeface="Arial" panose="020B0604020202020204" pitchFamily="34" charset="0"/>
              </a:rPr>
              <a:t>Quy</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mô</a:t>
            </a:r>
            <a:r>
              <a:rPr lang="en-US" sz="2400" b="1" dirty="0">
                <a:solidFill>
                  <a:srgbClr val="FF0000"/>
                </a:solidFill>
                <a:latin typeface="Arial" panose="020B0604020202020204" pitchFamily="34" charset="0"/>
                <a:cs typeface="Arial" panose="020B0604020202020204" pitchFamily="34" charset="0"/>
              </a:rPr>
              <a:t> : 731.570 </a:t>
            </a:r>
            <a:r>
              <a:rPr lang="en-US" sz="2400" b="1" dirty="0" err="1">
                <a:solidFill>
                  <a:srgbClr val="FF0000"/>
                </a:solidFill>
                <a:latin typeface="Arial" panose="020B0604020202020204" pitchFamily="34" charset="0"/>
                <a:cs typeface="Arial" panose="020B0604020202020204" pitchFamily="34" charset="0"/>
              </a:rPr>
              <a:t>trẻ</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em</a:t>
            </a:r>
            <a:endParaRPr lang="en-US" sz="2400" b="1" dirty="0">
              <a:solidFill>
                <a:srgbClr val="FF0000"/>
              </a:solidFill>
              <a:latin typeface="Arial" panose="020B0604020202020204" pitchFamily="34" charset="0"/>
              <a:cs typeface="Arial" panose="020B0604020202020204" pitchFamily="34" charset="0"/>
            </a:endParaRPr>
          </a:p>
          <a:p>
            <a:pPr algn="ctr">
              <a:lnSpc>
                <a:spcPts val="2772"/>
              </a:lnSpc>
            </a:pPr>
            <a:r>
              <a:rPr lang="en-US" sz="1920" dirty="0">
                <a:latin typeface="Arial" panose="020B0604020202020204" pitchFamily="34" charset="0"/>
                <a:cs typeface="Arial" panose="020B0604020202020204" pitchFamily="34" charset="0"/>
              </a:rPr>
              <a:t>(</a:t>
            </a:r>
            <a:r>
              <a:rPr lang="en-US" sz="1920" dirty="0" err="1">
                <a:latin typeface="Arial" panose="020B0604020202020204" pitchFamily="34" charset="0"/>
                <a:cs typeface="Arial" panose="020B0604020202020204" pitchFamily="34" charset="0"/>
              </a:rPr>
              <a:t>giảm</a:t>
            </a:r>
            <a:r>
              <a:rPr lang="en-US" sz="1920" dirty="0">
                <a:latin typeface="Arial" panose="020B0604020202020204" pitchFamily="34" charset="0"/>
                <a:cs typeface="Arial" panose="020B0604020202020204" pitchFamily="34" charset="0"/>
              </a:rPr>
              <a:t> </a:t>
            </a:r>
            <a:r>
              <a:rPr lang="en-US" sz="1920" dirty="0" err="1">
                <a:latin typeface="Arial" panose="020B0604020202020204" pitchFamily="34" charset="0"/>
                <a:cs typeface="Arial" panose="020B0604020202020204" pitchFamily="34" charset="0"/>
              </a:rPr>
              <a:t>gần</a:t>
            </a:r>
            <a:r>
              <a:rPr lang="en-US" sz="1920" dirty="0">
                <a:latin typeface="Arial" panose="020B0604020202020204" pitchFamily="34" charset="0"/>
                <a:cs typeface="Arial" panose="020B0604020202020204" pitchFamily="34" charset="0"/>
              </a:rPr>
              <a:t> 2,5 </a:t>
            </a:r>
            <a:r>
              <a:rPr lang="en-US" sz="1920" dirty="0" err="1">
                <a:latin typeface="Arial" panose="020B0604020202020204" pitchFamily="34" charset="0"/>
                <a:cs typeface="Arial" panose="020B0604020202020204" pitchFamily="34" charset="0"/>
              </a:rPr>
              <a:t>lần</a:t>
            </a:r>
            <a:r>
              <a:rPr lang="en-US" sz="1920" dirty="0">
                <a:latin typeface="Arial" panose="020B0604020202020204" pitchFamily="34" charset="0"/>
                <a:cs typeface="Arial" panose="020B0604020202020204" pitchFamily="34" charset="0"/>
              </a:rPr>
              <a:t> so </a:t>
            </a:r>
            <a:r>
              <a:rPr lang="en-US" sz="1920" dirty="0" err="1">
                <a:latin typeface="Arial" panose="020B0604020202020204" pitchFamily="34" charset="0"/>
                <a:cs typeface="Arial" panose="020B0604020202020204" pitchFamily="34" charset="0"/>
              </a:rPr>
              <a:t>với</a:t>
            </a:r>
            <a:r>
              <a:rPr lang="en-US" sz="1920" dirty="0">
                <a:latin typeface="Arial" panose="020B0604020202020204" pitchFamily="34" charset="0"/>
                <a:cs typeface="Arial" panose="020B0604020202020204" pitchFamily="34" charset="0"/>
              </a:rPr>
              <a:t> </a:t>
            </a:r>
            <a:r>
              <a:rPr lang="en-US" sz="1920" dirty="0" err="1">
                <a:latin typeface="Arial" panose="020B0604020202020204" pitchFamily="34" charset="0"/>
                <a:cs typeface="Arial" panose="020B0604020202020204" pitchFamily="34" charset="0"/>
              </a:rPr>
              <a:t>năm</a:t>
            </a:r>
            <a:r>
              <a:rPr lang="en-US" sz="1920" dirty="0">
                <a:latin typeface="Arial" panose="020B0604020202020204" pitchFamily="34" charset="0"/>
                <a:cs typeface="Arial" panose="020B0604020202020204" pitchFamily="34" charset="0"/>
              </a:rPr>
              <a:t> 2018)</a:t>
            </a:r>
            <a:endParaRPr lang="en-US" sz="1920" b="1" dirty="0">
              <a:solidFill>
                <a:srgbClr val="FF000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1693768" y="1947794"/>
            <a:ext cx="1757957" cy="2086996"/>
          </a:xfrm>
          <a:prstGeom prst="rect">
            <a:avLst/>
          </a:prstGeom>
        </p:spPr>
      </p:pic>
      <p:pic>
        <p:nvPicPr>
          <p:cNvPr id="5" name="Picture 4"/>
          <p:cNvPicPr>
            <a:picLocks noChangeAspect="1"/>
          </p:cNvPicPr>
          <p:nvPr/>
        </p:nvPicPr>
        <p:blipFill>
          <a:blip r:embed="rId4"/>
          <a:stretch>
            <a:fillRect/>
          </a:stretch>
        </p:blipFill>
        <p:spPr>
          <a:xfrm>
            <a:off x="5870829" y="1948622"/>
            <a:ext cx="1843088" cy="2086169"/>
          </a:xfrm>
          <a:prstGeom prst="rect">
            <a:avLst/>
          </a:prstGeom>
        </p:spPr>
      </p:pic>
      <p:sp>
        <p:nvSpPr>
          <p:cNvPr id="37" name="TextBox 4"/>
          <p:cNvSpPr txBox="1"/>
          <p:nvPr/>
        </p:nvSpPr>
        <p:spPr>
          <a:xfrm>
            <a:off x="875794" y="4290518"/>
            <a:ext cx="3217470" cy="738664"/>
          </a:xfrm>
          <a:prstGeom prst="rect">
            <a:avLst/>
          </a:prstGeom>
        </p:spPr>
        <p:txBody>
          <a:bodyPr wrap="square" lIns="0" tIns="0" rIns="0" bIns="0" rtlCol="0" anchor="t">
            <a:spAutoFit/>
          </a:bodyPr>
          <a:lstStyle/>
          <a:p>
            <a:pPr algn="ctr"/>
            <a:r>
              <a:rPr lang="en-US" sz="2400" dirty="0" smtClean="0">
                <a:solidFill>
                  <a:srgbClr val="00B0F0"/>
                </a:solidFill>
                <a:latin typeface="Arial" panose="020B0604020202020204" pitchFamily="34" charset="0"/>
                <a:cs typeface="Arial" panose="020B0604020202020204" pitchFamily="34" charset="0"/>
              </a:rPr>
              <a:t>15,4% </a:t>
            </a:r>
            <a:r>
              <a:rPr lang="en-US" sz="2400" dirty="0" err="1" smtClean="0">
                <a:solidFill>
                  <a:srgbClr val="0070C0"/>
                </a:solidFill>
                <a:latin typeface="Arial" panose="020B0604020202020204" pitchFamily="34" charset="0"/>
                <a:cs typeface="Arial" panose="020B0604020202020204" pitchFamily="34" charset="0"/>
              </a:rPr>
              <a:t>trẻ</a:t>
            </a:r>
            <a:r>
              <a:rPr lang="en-US" sz="2400" dirty="0" smtClean="0">
                <a:solidFill>
                  <a:srgbClr val="0070C0"/>
                </a:solidFill>
                <a:latin typeface="Arial" panose="020B0604020202020204" pitchFamily="34" charset="0"/>
                <a:cs typeface="Arial" panose="020B0604020202020204" pitchFamily="34" charset="0"/>
              </a:rPr>
              <a:t> </a:t>
            </a:r>
            <a:r>
              <a:rPr lang="en-US" sz="2400" dirty="0" err="1" smtClean="0">
                <a:solidFill>
                  <a:srgbClr val="0070C0"/>
                </a:solidFill>
                <a:latin typeface="Arial" panose="020B0604020202020204" pitchFamily="34" charset="0"/>
                <a:cs typeface="Arial" panose="020B0604020202020204" pitchFamily="34" charset="0"/>
              </a:rPr>
              <a:t>em</a:t>
            </a:r>
            <a:r>
              <a:rPr lang="en-US" sz="2400" dirty="0" smtClean="0">
                <a:solidFill>
                  <a:srgbClr val="0070C0"/>
                </a:solidFill>
                <a:latin typeface="Arial" panose="020B0604020202020204" pitchFamily="34" charset="0"/>
                <a:cs typeface="Arial" panose="020B0604020202020204" pitchFamily="34" charset="0"/>
              </a:rPr>
              <a:t> </a:t>
            </a:r>
            <a:r>
              <a:rPr lang="en-US" sz="2400" dirty="0" err="1" smtClean="0">
                <a:solidFill>
                  <a:srgbClr val="0070C0"/>
                </a:solidFill>
                <a:latin typeface="Arial" panose="020B0604020202020204" pitchFamily="34" charset="0"/>
                <a:cs typeface="Arial" panose="020B0604020202020204" pitchFamily="34" charset="0"/>
              </a:rPr>
              <a:t>tham</a:t>
            </a:r>
            <a:r>
              <a:rPr lang="en-US" sz="2400" dirty="0" smtClean="0">
                <a:solidFill>
                  <a:srgbClr val="0070C0"/>
                </a:solidFill>
                <a:latin typeface="Arial" panose="020B0604020202020204" pitchFamily="34" charset="0"/>
                <a:cs typeface="Arial" panose="020B0604020202020204" pitchFamily="34" charset="0"/>
              </a:rPr>
              <a:t> gia </a:t>
            </a:r>
            <a:r>
              <a:rPr lang="en-US" sz="2400" dirty="0" err="1" smtClean="0">
                <a:solidFill>
                  <a:srgbClr val="0070C0"/>
                </a:solidFill>
                <a:latin typeface="Arial" panose="020B0604020202020204" pitchFamily="34" charset="0"/>
                <a:cs typeface="Arial" panose="020B0604020202020204" pitchFamily="34" charset="0"/>
              </a:rPr>
              <a:t>lao</a:t>
            </a:r>
            <a:r>
              <a:rPr lang="en-US" sz="2400" dirty="0" smtClean="0">
                <a:solidFill>
                  <a:srgbClr val="0070C0"/>
                </a:solidFill>
                <a:latin typeface="Arial" panose="020B0604020202020204" pitchFamily="34" charset="0"/>
                <a:cs typeface="Arial" panose="020B0604020202020204" pitchFamily="34" charset="0"/>
              </a:rPr>
              <a:t> </a:t>
            </a:r>
            <a:r>
              <a:rPr lang="en-US" sz="2400" dirty="0" err="1" smtClean="0">
                <a:solidFill>
                  <a:srgbClr val="0070C0"/>
                </a:solidFill>
                <a:latin typeface="Arial" panose="020B0604020202020204" pitchFamily="34" charset="0"/>
                <a:cs typeface="Arial" panose="020B0604020202020204" pitchFamily="34" charset="0"/>
              </a:rPr>
              <a:t>động</a:t>
            </a:r>
            <a:r>
              <a:rPr lang="en-US" sz="2400" dirty="0" smtClean="0">
                <a:solidFill>
                  <a:srgbClr val="0070C0"/>
                </a:solidFill>
                <a:latin typeface="Arial" panose="020B0604020202020204" pitchFamily="34" charset="0"/>
                <a:cs typeface="Arial" panose="020B0604020202020204" pitchFamily="34" charset="0"/>
              </a:rPr>
              <a:t> ở KV thành </a:t>
            </a:r>
            <a:r>
              <a:rPr lang="en-US" sz="2400" dirty="0" err="1" smtClean="0">
                <a:solidFill>
                  <a:srgbClr val="0070C0"/>
                </a:solidFill>
                <a:latin typeface="Arial" panose="020B0604020202020204" pitchFamily="34" charset="0"/>
                <a:cs typeface="Arial" panose="020B0604020202020204" pitchFamily="34" charset="0"/>
              </a:rPr>
              <a:t>thị</a:t>
            </a:r>
            <a:endParaRPr lang="en-US" sz="2400" b="1" dirty="0">
              <a:solidFill>
                <a:srgbClr val="0070C0"/>
              </a:solidFill>
              <a:latin typeface="Arial" panose="020B0604020202020204" pitchFamily="34" charset="0"/>
              <a:cs typeface="Arial" panose="020B0604020202020204" pitchFamily="34" charset="0"/>
            </a:endParaRPr>
          </a:p>
        </p:txBody>
      </p:sp>
      <p:sp>
        <p:nvSpPr>
          <p:cNvPr id="44" name="TextBox 4"/>
          <p:cNvSpPr txBox="1"/>
          <p:nvPr/>
        </p:nvSpPr>
        <p:spPr>
          <a:xfrm>
            <a:off x="5189101" y="4290518"/>
            <a:ext cx="3406259" cy="738664"/>
          </a:xfrm>
          <a:prstGeom prst="rect">
            <a:avLst/>
          </a:prstGeom>
        </p:spPr>
        <p:txBody>
          <a:bodyPr wrap="square" lIns="0" tIns="0" rIns="0" bIns="0" rtlCol="0" anchor="t">
            <a:spAutoFit/>
          </a:bodyPr>
          <a:lstStyle/>
          <a:p>
            <a:pPr algn="ctr"/>
            <a:r>
              <a:rPr lang="en-US" sz="2400" dirty="0" smtClean="0">
                <a:solidFill>
                  <a:srgbClr val="00B0F0"/>
                </a:solidFill>
                <a:latin typeface="Arial" panose="020B0604020202020204" pitchFamily="34" charset="0"/>
                <a:cs typeface="Arial" panose="020B0604020202020204" pitchFamily="34" charset="0"/>
              </a:rPr>
              <a:t>84,6%</a:t>
            </a:r>
            <a:r>
              <a:rPr lang="en-US" sz="2400" dirty="0" smtClean="0">
                <a:solidFill>
                  <a:srgbClr val="0070C0"/>
                </a:solidFill>
                <a:latin typeface="Arial" panose="020B0604020202020204" pitchFamily="34" charset="0"/>
                <a:cs typeface="Arial" panose="020B0604020202020204" pitchFamily="34" charset="0"/>
              </a:rPr>
              <a:t> </a:t>
            </a:r>
            <a:r>
              <a:rPr lang="en-US" sz="2400" dirty="0" err="1" smtClean="0">
                <a:solidFill>
                  <a:srgbClr val="0070C0"/>
                </a:solidFill>
                <a:latin typeface="Arial" panose="020B0604020202020204" pitchFamily="34" charset="0"/>
                <a:cs typeface="Arial" panose="020B0604020202020204" pitchFamily="34" charset="0"/>
              </a:rPr>
              <a:t>trẻ</a:t>
            </a:r>
            <a:r>
              <a:rPr lang="en-US" sz="2400" dirty="0" smtClean="0">
                <a:solidFill>
                  <a:srgbClr val="0070C0"/>
                </a:solidFill>
                <a:latin typeface="Arial" panose="020B0604020202020204" pitchFamily="34" charset="0"/>
                <a:cs typeface="Arial" panose="020B0604020202020204" pitchFamily="34" charset="0"/>
              </a:rPr>
              <a:t> </a:t>
            </a:r>
            <a:r>
              <a:rPr lang="en-US" sz="2400" dirty="0" err="1" smtClean="0">
                <a:solidFill>
                  <a:srgbClr val="0070C0"/>
                </a:solidFill>
                <a:latin typeface="Arial" panose="020B0604020202020204" pitchFamily="34" charset="0"/>
                <a:cs typeface="Arial" panose="020B0604020202020204" pitchFamily="34" charset="0"/>
              </a:rPr>
              <a:t>em</a:t>
            </a:r>
            <a:r>
              <a:rPr lang="en-US" sz="2400" dirty="0" smtClean="0">
                <a:solidFill>
                  <a:srgbClr val="0070C0"/>
                </a:solidFill>
                <a:latin typeface="Arial" panose="020B0604020202020204" pitchFamily="34" charset="0"/>
                <a:cs typeface="Arial" panose="020B0604020202020204" pitchFamily="34" charset="0"/>
              </a:rPr>
              <a:t> </a:t>
            </a:r>
            <a:r>
              <a:rPr lang="en-US" sz="2400" dirty="0" err="1" smtClean="0">
                <a:solidFill>
                  <a:srgbClr val="0070C0"/>
                </a:solidFill>
                <a:latin typeface="Arial" panose="020B0604020202020204" pitchFamily="34" charset="0"/>
                <a:cs typeface="Arial" panose="020B0604020202020204" pitchFamily="34" charset="0"/>
              </a:rPr>
              <a:t>tham</a:t>
            </a:r>
            <a:r>
              <a:rPr lang="en-US" sz="2400" dirty="0" smtClean="0">
                <a:solidFill>
                  <a:srgbClr val="0070C0"/>
                </a:solidFill>
                <a:latin typeface="Arial" panose="020B0604020202020204" pitchFamily="34" charset="0"/>
                <a:cs typeface="Arial" panose="020B0604020202020204" pitchFamily="34" charset="0"/>
              </a:rPr>
              <a:t> gia </a:t>
            </a:r>
            <a:r>
              <a:rPr lang="en-US" sz="2400" dirty="0" err="1" smtClean="0">
                <a:solidFill>
                  <a:srgbClr val="0070C0"/>
                </a:solidFill>
                <a:latin typeface="Arial" panose="020B0604020202020204" pitchFamily="34" charset="0"/>
                <a:cs typeface="Arial" panose="020B0604020202020204" pitchFamily="34" charset="0"/>
              </a:rPr>
              <a:t>lao</a:t>
            </a:r>
            <a:r>
              <a:rPr lang="en-US" sz="2400" dirty="0" smtClean="0">
                <a:solidFill>
                  <a:srgbClr val="0070C0"/>
                </a:solidFill>
                <a:latin typeface="Arial" panose="020B0604020202020204" pitchFamily="34" charset="0"/>
                <a:cs typeface="Arial" panose="020B0604020202020204" pitchFamily="34" charset="0"/>
              </a:rPr>
              <a:t> </a:t>
            </a:r>
            <a:r>
              <a:rPr lang="en-US" sz="2400" dirty="0" err="1" smtClean="0">
                <a:solidFill>
                  <a:srgbClr val="0070C0"/>
                </a:solidFill>
                <a:latin typeface="Arial" panose="020B0604020202020204" pitchFamily="34" charset="0"/>
                <a:cs typeface="Arial" panose="020B0604020202020204" pitchFamily="34" charset="0"/>
              </a:rPr>
              <a:t>động</a:t>
            </a:r>
            <a:r>
              <a:rPr lang="en-US" sz="2400" dirty="0" smtClean="0">
                <a:solidFill>
                  <a:srgbClr val="0070C0"/>
                </a:solidFill>
                <a:latin typeface="Arial" panose="020B0604020202020204" pitchFamily="34" charset="0"/>
                <a:cs typeface="Arial" panose="020B0604020202020204" pitchFamily="34" charset="0"/>
              </a:rPr>
              <a:t> ở KV </a:t>
            </a:r>
            <a:r>
              <a:rPr lang="en-US" sz="2400" dirty="0" err="1" smtClean="0">
                <a:solidFill>
                  <a:srgbClr val="0070C0"/>
                </a:solidFill>
                <a:latin typeface="Arial" panose="020B0604020202020204" pitchFamily="34" charset="0"/>
                <a:cs typeface="Arial" panose="020B0604020202020204" pitchFamily="34" charset="0"/>
              </a:rPr>
              <a:t>nông</a:t>
            </a:r>
            <a:r>
              <a:rPr lang="en-US" sz="2400" dirty="0" smtClean="0">
                <a:solidFill>
                  <a:srgbClr val="0070C0"/>
                </a:solidFill>
                <a:latin typeface="Arial" panose="020B0604020202020204" pitchFamily="34" charset="0"/>
                <a:cs typeface="Arial" panose="020B0604020202020204" pitchFamily="34" charset="0"/>
              </a:rPr>
              <a:t> </a:t>
            </a:r>
            <a:r>
              <a:rPr lang="en-US" sz="2400" dirty="0" err="1" smtClean="0">
                <a:solidFill>
                  <a:srgbClr val="0070C0"/>
                </a:solidFill>
                <a:latin typeface="Arial" panose="020B0604020202020204" pitchFamily="34" charset="0"/>
                <a:cs typeface="Arial" panose="020B0604020202020204" pitchFamily="34" charset="0"/>
              </a:rPr>
              <a:t>thôn</a:t>
            </a:r>
            <a:endParaRPr lang="en-US" sz="24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27263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 name="AutoShape 28"/>
          <p:cNvSpPr/>
          <p:nvPr/>
        </p:nvSpPr>
        <p:spPr>
          <a:xfrm>
            <a:off x="-1429544" y="-1051117"/>
            <a:ext cx="2592608" cy="2566351"/>
          </a:xfrm>
          <a:prstGeom prst="line">
            <a:avLst/>
          </a:prstGeom>
          <a:ln w="28575" cap="flat">
            <a:solidFill>
              <a:srgbClr val="8CA9AD"/>
            </a:solidFill>
            <a:prstDash val="solid"/>
            <a:headEnd type="none" w="sm" len="sm"/>
            <a:tailEnd type="none" w="sm" len="sm"/>
          </a:ln>
        </p:spPr>
      </p:sp>
      <p:sp>
        <p:nvSpPr>
          <p:cNvPr id="29" name="AutoShape 29"/>
          <p:cNvSpPr/>
          <p:nvPr/>
        </p:nvSpPr>
        <p:spPr>
          <a:xfrm>
            <a:off x="-1536517" y="-894778"/>
            <a:ext cx="2519426" cy="2519426"/>
          </a:xfrm>
          <a:prstGeom prst="line">
            <a:avLst/>
          </a:prstGeom>
          <a:ln w="28575" cap="flat">
            <a:solidFill>
              <a:srgbClr val="8CA9AD"/>
            </a:solidFill>
            <a:prstDash val="solid"/>
            <a:headEnd type="none" w="sm" len="sm"/>
            <a:tailEnd type="none" w="sm" len="sm"/>
          </a:ln>
        </p:spPr>
      </p:sp>
      <p:sp>
        <p:nvSpPr>
          <p:cNvPr id="30" name="AutoShape 30"/>
          <p:cNvSpPr/>
          <p:nvPr/>
        </p:nvSpPr>
        <p:spPr>
          <a:xfrm>
            <a:off x="-1626318" y="-715543"/>
            <a:ext cx="2433571" cy="2433571"/>
          </a:xfrm>
          <a:prstGeom prst="line">
            <a:avLst/>
          </a:prstGeom>
          <a:ln w="28575" cap="flat">
            <a:solidFill>
              <a:srgbClr val="8CA9AD"/>
            </a:solidFill>
            <a:prstDash val="solid"/>
            <a:headEnd type="none" w="sm" len="sm"/>
            <a:tailEnd type="none" w="sm" len="sm"/>
          </a:ln>
        </p:spPr>
      </p:sp>
      <p:sp>
        <p:nvSpPr>
          <p:cNvPr id="31" name="AutoShape 31"/>
          <p:cNvSpPr/>
          <p:nvPr/>
        </p:nvSpPr>
        <p:spPr>
          <a:xfrm>
            <a:off x="-1689645" y="-522409"/>
            <a:ext cx="2345258" cy="2345258"/>
          </a:xfrm>
          <a:prstGeom prst="line">
            <a:avLst/>
          </a:prstGeom>
          <a:ln w="28575" cap="flat">
            <a:solidFill>
              <a:srgbClr val="8CA9AD"/>
            </a:solidFill>
            <a:prstDash val="solid"/>
            <a:headEnd type="none" w="sm" len="sm"/>
            <a:tailEnd type="none" w="sm" len="sm"/>
          </a:ln>
        </p:spPr>
      </p:sp>
      <p:sp>
        <p:nvSpPr>
          <p:cNvPr id="32" name="AutoShape 32"/>
          <p:cNvSpPr/>
          <p:nvPr/>
        </p:nvSpPr>
        <p:spPr>
          <a:xfrm>
            <a:off x="-1761572" y="-302571"/>
            <a:ext cx="2173837" cy="2173837"/>
          </a:xfrm>
          <a:prstGeom prst="line">
            <a:avLst/>
          </a:prstGeom>
          <a:ln w="28575" cap="flat">
            <a:solidFill>
              <a:srgbClr val="8CA9AD"/>
            </a:solidFill>
            <a:prstDash val="solid"/>
            <a:headEnd type="none" w="sm" len="sm"/>
            <a:tailEnd type="none" w="sm" len="sm"/>
          </a:ln>
        </p:spPr>
      </p:sp>
      <p:sp>
        <p:nvSpPr>
          <p:cNvPr id="33" name="AutoShape 33"/>
          <p:cNvSpPr/>
          <p:nvPr/>
        </p:nvSpPr>
        <p:spPr>
          <a:xfrm>
            <a:off x="-1821982" y="-80709"/>
            <a:ext cx="1981799" cy="1992797"/>
          </a:xfrm>
          <a:prstGeom prst="line">
            <a:avLst/>
          </a:prstGeom>
          <a:ln w="28575" cap="flat">
            <a:solidFill>
              <a:srgbClr val="8CA9AD"/>
            </a:solidFill>
            <a:prstDash val="solid"/>
            <a:headEnd type="none" w="sm" len="sm"/>
            <a:tailEnd type="none" w="sm" len="sm"/>
          </a:ln>
        </p:spPr>
      </p:sp>
      <p:sp>
        <p:nvSpPr>
          <p:cNvPr id="61" name="TextBox 3"/>
          <p:cNvSpPr txBox="1"/>
          <p:nvPr/>
        </p:nvSpPr>
        <p:spPr>
          <a:xfrm>
            <a:off x="519238" y="232058"/>
            <a:ext cx="8276174" cy="332335"/>
          </a:xfrm>
          <a:prstGeom prst="rect">
            <a:avLst/>
          </a:prstGeom>
        </p:spPr>
        <p:txBody>
          <a:bodyPr wrap="square" lIns="0" tIns="0" rIns="0" bIns="0" rtlCol="0" anchor="t">
            <a:spAutoFit/>
          </a:bodyPr>
          <a:lstStyle/>
          <a:p>
            <a:pPr algn="ctr">
              <a:lnSpc>
                <a:spcPts val="2772"/>
              </a:lnSpc>
            </a:pPr>
            <a:r>
              <a:rPr lang="vi-VN" sz="2160" b="1" dirty="0">
                <a:solidFill>
                  <a:srgbClr val="002060"/>
                </a:solidFill>
                <a:cs typeface="Arial" panose="020B0604020202020204" pitchFamily="34" charset="0"/>
              </a:rPr>
              <a:t>Cơ cấu tuổi của trẻ em 5-17 tuổi tham gia lao động</a:t>
            </a:r>
            <a:endParaRPr lang="en-US" sz="2160" b="1" dirty="0">
              <a:solidFill>
                <a:srgbClr val="002060"/>
              </a:solidFill>
              <a:latin typeface="Arial" panose="020B0604020202020204" pitchFamily="34" charset="0"/>
              <a:cs typeface="Arial" panose="020B0604020202020204" pitchFamily="34" charset="0"/>
            </a:endParaRPr>
          </a:p>
        </p:txBody>
      </p:sp>
      <p:graphicFrame>
        <p:nvGraphicFramePr>
          <p:cNvPr id="4" name="Chart 3"/>
          <p:cNvGraphicFramePr/>
          <p:nvPr>
            <p:extLst>
              <p:ext uri="{D42A27DB-BD31-4B8C-83A1-F6EECF244321}">
                <p14:modId xmlns:p14="http://schemas.microsoft.com/office/powerpoint/2010/main" val="3078730432"/>
              </p:ext>
            </p:extLst>
          </p:nvPr>
        </p:nvGraphicFramePr>
        <p:xfrm>
          <a:off x="1423787" y="660218"/>
          <a:ext cx="6096000" cy="42709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41220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wheel(1)">
                                      <p:cBhvr>
                                        <p:cTn id="7" dur="500"/>
                                        <p:tgtEl>
                                          <p:spTgt spid="4">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graphicEl>
                                              <a:chart seriesIdx="-4" categoryIdx="0" bldStep="category"/>
                                            </p:graphicEl>
                                          </p:spTgt>
                                        </p:tgtEl>
                                        <p:attrNameLst>
                                          <p:attrName>style.visibility</p:attrName>
                                        </p:attrNameLst>
                                      </p:cBhvr>
                                      <p:to>
                                        <p:strVal val="visible"/>
                                      </p:to>
                                    </p:set>
                                    <p:animEffect transition="in" filter="wheel(1)">
                                      <p:cBhvr>
                                        <p:cTn id="12" dur="500"/>
                                        <p:tgtEl>
                                          <p:spTgt spid="4">
                                            <p:graphicEl>
                                              <a:chart seriesIdx="-4" categoryIdx="0" bldStep="category"/>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4">
                                            <p:graphicEl>
                                              <a:chart seriesIdx="-4" categoryIdx="1" bldStep="category"/>
                                            </p:graphicEl>
                                          </p:spTgt>
                                        </p:tgtEl>
                                        <p:attrNameLst>
                                          <p:attrName>style.visibility</p:attrName>
                                        </p:attrNameLst>
                                      </p:cBhvr>
                                      <p:to>
                                        <p:strVal val="visible"/>
                                      </p:to>
                                    </p:set>
                                    <p:animEffect transition="in" filter="wheel(1)">
                                      <p:cBhvr>
                                        <p:cTn id="17" dur="500"/>
                                        <p:tgtEl>
                                          <p:spTgt spid="4">
                                            <p:graphicEl>
                                              <a:chart seriesIdx="-4" categoryIdx="1" bldStep="category"/>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4">
                                            <p:graphicEl>
                                              <a:chart seriesIdx="-4" categoryIdx="2" bldStep="category"/>
                                            </p:graphicEl>
                                          </p:spTgt>
                                        </p:tgtEl>
                                        <p:attrNameLst>
                                          <p:attrName>style.visibility</p:attrName>
                                        </p:attrNameLst>
                                      </p:cBhvr>
                                      <p:to>
                                        <p:strVal val="visible"/>
                                      </p:to>
                                    </p:set>
                                    <p:animEffect transition="in" filter="wheel(1)">
                                      <p:cBhvr>
                                        <p:cTn id="22" dur="500"/>
                                        <p:tgtEl>
                                          <p:spTgt spid="4">
                                            <p:graphicEl>
                                              <a:chart seriesIdx="-4" categoryIdx="2"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category"/>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DF1EE"/>
        </a:solidFill>
        <a:effectLst/>
      </p:bgPr>
    </p:bg>
    <p:spTree>
      <p:nvGrpSpPr>
        <p:cNvPr id="1" name=""/>
        <p:cNvGrpSpPr/>
        <p:nvPr/>
      </p:nvGrpSpPr>
      <p:grpSpPr>
        <a:xfrm>
          <a:off x="0" y="0"/>
          <a:ext cx="0" cy="0"/>
          <a:chOff x="0" y="0"/>
          <a:chExt cx="0" cy="0"/>
        </a:xfrm>
      </p:grpSpPr>
      <p:sp>
        <p:nvSpPr>
          <p:cNvPr id="70" name="TextBox 3"/>
          <p:cNvSpPr txBox="1"/>
          <p:nvPr/>
        </p:nvSpPr>
        <p:spPr>
          <a:xfrm>
            <a:off x="538480" y="21269"/>
            <a:ext cx="8351520" cy="1107996"/>
          </a:xfrm>
          <a:prstGeom prst="rect">
            <a:avLst/>
          </a:prstGeom>
        </p:spPr>
        <p:txBody>
          <a:bodyPr wrap="square" lIns="0" tIns="0" rIns="0" bIns="0" rtlCol="0" anchor="t">
            <a:spAutoFit/>
          </a:bodyPr>
          <a:lstStyle/>
          <a:p>
            <a:pPr algn="ctr">
              <a:lnSpc>
                <a:spcPct val="120000"/>
              </a:lnSpc>
            </a:pPr>
            <a:r>
              <a:rPr lang="en-US" sz="3000" b="1" dirty="0" err="1" smtClean="0">
                <a:solidFill>
                  <a:srgbClr val="002060"/>
                </a:solidFill>
                <a:latin typeface="Arial" panose="020B0604020202020204" pitchFamily="34" charset="0"/>
                <a:cs typeface="Arial" panose="020B0604020202020204" pitchFamily="34" charset="0"/>
              </a:rPr>
              <a:t>Tình</a:t>
            </a:r>
            <a:r>
              <a:rPr lang="en-US" sz="3000" b="1" dirty="0" smtClean="0">
                <a:solidFill>
                  <a:srgbClr val="002060"/>
                </a:solidFill>
                <a:latin typeface="Arial" panose="020B0604020202020204" pitchFamily="34" charset="0"/>
                <a:cs typeface="Arial" panose="020B0604020202020204" pitchFamily="34" charset="0"/>
              </a:rPr>
              <a:t> </a:t>
            </a:r>
            <a:r>
              <a:rPr lang="en-US" sz="3000" b="1" dirty="0" err="1" smtClean="0">
                <a:solidFill>
                  <a:srgbClr val="002060"/>
                </a:solidFill>
                <a:latin typeface="Arial" panose="020B0604020202020204" pitchFamily="34" charset="0"/>
                <a:cs typeface="Arial" panose="020B0604020202020204" pitchFamily="34" charset="0"/>
              </a:rPr>
              <a:t>trạng</a:t>
            </a:r>
            <a:r>
              <a:rPr lang="en-US" sz="3000" b="1" dirty="0" smtClean="0">
                <a:solidFill>
                  <a:srgbClr val="002060"/>
                </a:solidFill>
                <a:latin typeface="Arial" panose="020B0604020202020204" pitchFamily="34" charset="0"/>
                <a:cs typeface="Arial" panose="020B0604020202020204" pitchFamily="34" charset="0"/>
              </a:rPr>
              <a:t> </a:t>
            </a:r>
            <a:r>
              <a:rPr lang="en-US" sz="3000" b="1" dirty="0" err="1" smtClean="0">
                <a:solidFill>
                  <a:srgbClr val="002060"/>
                </a:solidFill>
                <a:latin typeface="Arial" panose="020B0604020202020204" pitchFamily="34" charset="0"/>
                <a:cs typeface="Arial" panose="020B0604020202020204" pitchFamily="34" charset="0"/>
              </a:rPr>
              <a:t>đi</a:t>
            </a:r>
            <a:r>
              <a:rPr lang="en-US" sz="3000" b="1" dirty="0" smtClean="0">
                <a:solidFill>
                  <a:srgbClr val="002060"/>
                </a:solidFill>
                <a:latin typeface="Arial" panose="020B0604020202020204" pitchFamily="34" charset="0"/>
                <a:cs typeface="Arial" panose="020B0604020202020204" pitchFamily="34" charset="0"/>
              </a:rPr>
              <a:t> học </a:t>
            </a:r>
            <a:r>
              <a:rPr lang="en-US" sz="3000" b="1" dirty="0" err="1" smtClean="0">
                <a:solidFill>
                  <a:srgbClr val="002060"/>
                </a:solidFill>
                <a:latin typeface="Arial" panose="020B0604020202020204" pitchFamily="34" charset="0"/>
                <a:cs typeface="Arial" panose="020B0604020202020204" pitchFamily="34" charset="0"/>
              </a:rPr>
              <a:t>của</a:t>
            </a:r>
            <a:r>
              <a:rPr lang="en-US" sz="3000" b="1" dirty="0" smtClean="0">
                <a:solidFill>
                  <a:srgbClr val="002060"/>
                </a:solidFill>
                <a:latin typeface="Arial" panose="020B0604020202020204" pitchFamily="34" charset="0"/>
                <a:cs typeface="Arial" panose="020B0604020202020204" pitchFamily="34" charset="0"/>
              </a:rPr>
              <a:t> </a:t>
            </a:r>
            <a:r>
              <a:rPr lang="en-US" sz="3000" b="1" dirty="0" err="1" smtClean="0">
                <a:solidFill>
                  <a:srgbClr val="002060"/>
                </a:solidFill>
                <a:latin typeface="Arial" panose="020B0604020202020204" pitchFamily="34" charset="0"/>
                <a:cs typeface="Arial" panose="020B0604020202020204" pitchFamily="34" charset="0"/>
              </a:rPr>
              <a:t>trẻ</a:t>
            </a:r>
            <a:r>
              <a:rPr lang="en-US" sz="3000" b="1" dirty="0" smtClean="0">
                <a:solidFill>
                  <a:srgbClr val="002060"/>
                </a:solidFill>
                <a:latin typeface="Arial" panose="020B0604020202020204" pitchFamily="34" charset="0"/>
                <a:cs typeface="Arial" panose="020B0604020202020204" pitchFamily="34" charset="0"/>
              </a:rPr>
              <a:t> </a:t>
            </a:r>
            <a:r>
              <a:rPr lang="en-US" sz="3000" b="1" dirty="0" err="1" smtClean="0">
                <a:solidFill>
                  <a:srgbClr val="002060"/>
                </a:solidFill>
                <a:latin typeface="Arial" panose="020B0604020202020204" pitchFamily="34" charset="0"/>
                <a:cs typeface="Arial" panose="020B0604020202020204" pitchFamily="34" charset="0"/>
              </a:rPr>
              <a:t>em</a:t>
            </a:r>
            <a:r>
              <a:rPr lang="en-US" sz="3000" b="1" dirty="0" smtClean="0">
                <a:solidFill>
                  <a:srgbClr val="002060"/>
                </a:solidFill>
                <a:latin typeface="Arial" panose="020B0604020202020204" pitchFamily="34" charset="0"/>
                <a:cs typeface="Arial" panose="020B0604020202020204" pitchFamily="34" charset="0"/>
              </a:rPr>
              <a:t> </a:t>
            </a:r>
            <a:r>
              <a:rPr lang="en-US" sz="3000" b="1" dirty="0" err="1" smtClean="0">
                <a:solidFill>
                  <a:srgbClr val="002060"/>
                </a:solidFill>
                <a:latin typeface="Arial" panose="020B0604020202020204" pitchFamily="34" charset="0"/>
                <a:cs typeface="Arial" panose="020B0604020202020204" pitchFamily="34" charset="0"/>
              </a:rPr>
              <a:t>tham</a:t>
            </a:r>
            <a:r>
              <a:rPr lang="en-US" sz="3000" b="1" dirty="0" smtClean="0">
                <a:solidFill>
                  <a:srgbClr val="002060"/>
                </a:solidFill>
                <a:latin typeface="Arial" panose="020B0604020202020204" pitchFamily="34" charset="0"/>
                <a:cs typeface="Arial" panose="020B0604020202020204" pitchFamily="34" charset="0"/>
              </a:rPr>
              <a:t> gia </a:t>
            </a:r>
            <a:br>
              <a:rPr lang="en-US" sz="3000" b="1" dirty="0" smtClean="0">
                <a:solidFill>
                  <a:srgbClr val="002060"/>
                </a:solidFill>
                <a:latin typeface="Arial" panose="020B0604020202020204" pitchFamily="34" charset="0"/>
                <a:cs typeface="Arial" panose="020B0604020202020204" pitchFamily="34" charset="0"/>
              </a:rPr>
            </a:br>
            <a:r>
              <a:rPr lang="en-US" sz="3000" b="1" dirty="0" err="1" smtClean="0">
                <a:solidFill>
                  <a:srgbClr val="002060"/>
                </a:solidFill>
                <a:latin typeface="Arial" panose="020B0604020202020204" pitchFamily="34" charset="0"/>
                <a:cs typeface="Arial" panose="020B0604020202020204" pitchFamily="34" charset="0"/>
              </a:rPr>
              <a:t>lao</a:t>
            </a:r>
            <a:r>
              <a:rPr lang="en-US" sz="3000" b="1" dirty="0" smtClean="0">
                <a:solidFill>
                  <a:srgbClr val="002060"/>
                </a:solidFill>
                <a:latin typeface="Arial" panose="020B0604020202020204" pitchFamily="34" charset="0"/>
                <a:cs typeface="Arial" panose="020B0604020202020204" pitchFamily="34" charset="0"/>
              </a:rPr>
              <a:t> </a:t>
            </a:r>
            <a:r>
              <a:rPr lang="en-US" sz="3000" b="1" dirty="0" err="1" smtClean="0">
                <a:solidFill>
                  <a:srgbClr val="002060"/>
                </a:solidFill>
                <a:latin typeface="Arial" panose="020B0604020202020204" pitchFamily="34" charset="0"/>
                <a:cs typeface="Arial" panose="020B0604020202020204" pitchFamily="34" charset="0"/>
              </a:rPr>
              <a:t>động</a:t>
            </a:r>
            <a:r>
              <a:rPr lang="en-US" sz="3000" b="1" dirty="0" smtClean="0">
                <a:solidFill>
                  <a:srgbClr val="002060"/>
                </a:solidFill>
                <a:latin typeface="Arial" panose="020B0604020202020204" pitchFamily="34" charset="0"/>
                <a:cs typeface="Arial" panose="020B0604020202020204" pitchFamily="34" charset="0"/>
              </a:rPr>
              <a:t> và </a:t>
            </a:r>
            <a:r>
              <a:rPr lang="en-US" sz="3000" b="1" dirty="0" err="1" smtClean="0">
                <a:solidFill>
                  <a:srgbClr val="002060"/>
                </a:solidFill>
                <a:latin typeface="Arial" panose="020B0604020202020204" pitchFamily="34" charset="0"/>
                <a:cs typeface="Arial" panose="020B0604020202020204" pitchFamily="34" charset="0"/>
              </a:rPr>
              <a:t>trẻ</a:t>
            </a:r>
            <a:r>
              <a:rPr lang="en-US" sz="3000" b="1" dirty="0" smtClean="0">
                <a:solidFill>
                  <a:srgbClr val="002060"/>
                </a:solidFill>
                <a:latin typeface="Arial" panose="020B0604020202020204" pitchFamily="34" charset="0"/>
                <a:cs typeface="Arial" panose="020B0604020202020204" pitchFamily="34" charset="0"/>
              </a:rPr>
              <a:t> </a:t>
            </a:r>
            <a:r>
              <a:rPr lang="en-US" sz="3000" b="1" dirty="0" err="1" smtClean="0">
                <a:solidFill>
                  <a:srgbClr val="002060"/>
                </a:solidFill>
                <a:latin typeface="Arial" panose="020B0604020202020204" pitchFamily="34" charset="0"/>
                <a:cs typeface="Arial" panose="020B0604020202020204" pitchFamily="34" charset="0"/>
              </a:rPr>
              <a:t>em</a:t>
            </a:r>
            <a:r>
              <a:rPr lang="en-US" sz="3000" b="1" dirty="0" smtClean="0">
                <a:solidFill>
                  <a:srgbClr val="002060"/>
                </a:solidFill>
                <a:latin typeface="Arial" panose="020B0604020202020204" pitchFamily="34" charset="0"/>
                <a:cs typeface="Arial" panose="020B0604020202020204" pitchFamily="34" charset="0"/>
              </a:rPr>
              <a:t> </a:t>
            </a:r>
            <a:r>
              <a:rPr lang="en-US" sz="3000" b="1" dirty="0" err="1" smtClean="0">
                <a:solidFill>
                  <a:srgbClr val="002060"/>
                </a:solidFill>
                <a:latin typeface="Arial" panose="020B0604020202020204" pitchFamily="34" charset="0"/>
                <a:cs typeface="Arial" panose="020B0604020202020204" pitchFamily="34" charset="0"/>
              </a:rPr>
              <a:t>không</a:t>
            </a:r>
            <a:r>
              <a:rPr lang="en-US" sz="3000" b="1" dirty="0" smtClean="0">
                <a:solidFill>
                  <a:srgbClr val="002060"/>
                </a:solidFill>
                <a:latin typeface="Arial" panose="020B0604020202020204" pitchFamily="34" charset="0"/>
                <a:cs typeface="Arial" panose="020B0604020202020204" pitchFamily="34" charset="0"/>
              </a:rPr>
              <a:t> </a:t>
            </a:r>
            <a:r>
              <a:rPr lang="en-US" sz="3000" b="1" dirty="0" err="1" smtClean="0">
                <a:solidFill>
                  <a:srgbClr val="002060"/>
                </a:solidFill>
                <a:latin typeface="Arial" panose="020B0604020202020204" pitchFamily="34" charset="0"/>
                <a:cs typeface="Arial" panose="020B0604020202020204" pitchFamily="34" charset="0"/>
              </a:rPr>
              <a:t>tham</a:t>
            </a:r>
            <a:r>
              <a:rPr lang="en-US" sz="3000" b="1" dirty="0" smtClean="0">
                <a:solidFill>
                  <a:srgbClr val="002060"/>
                </a:solidFill>
                <a:latin typeface="Arial" panose="020B0604020202020204" pitchFamily="34" charset="0"/>
                <a:cs typeface="Arial" panose="020B0604020202020204" pitchFamily="34" charset="0"/>
              </a:rPr>
              <a:t> gia </a:t>
            </a:r>
            <a:r>
              <a:rPr lang="en-US" sz="3000" b="1" dirty="0" err="1" smtClean="0">
                <a:solidFill>
                  <a:srgbClr val="002060"/>
                </a:solidFill>
                <a:latin typeface="Arial" panose="020B0604020202020204" pitchFamily="34" charset="0"/>
                <a:cs typeface="Arial" panose="020B0604020202020204" pitchFamily="34" charset="0"/>
              </a:rPr>
              <a:t>lao</a:t>
            </a:r>
            <a:r>
              <a:rPr lang="en-US" sz="3000" b="1" dirty="0" smtClean="0">
                <a:solidFill>
                  <a:srgbClr val="002060"/>
                </a:solidFill>
                <a:latin typeface="Arial" panose="020B0604020202020204" pitchFamily="34" charset="0"/>
                <a:cs typeface="Arial" panose="020B0604020202020204" pitchFamily="34" charset="0"/>
              </a:rPr>
              <a:t> </a:t>
            </a:r>
            <a:r>
              <a:rPr lang="en-US" sz="3000" b="1" dirty="0" err="1" smtClean="0">
                <a:solidFill>
                  <a:srgbClr val="002060"/>
                </a:solidFill>
                <a:latin typeface="Arial" panose="020B0604020202020204" pitchFamily="34" charset="0"/>
                <a:cs typeface="Arial" panose="020B0604020202020204" pitchFamily="34" charset="0"/>
              </a:rPr>
              <a:t>động</a:t>
            </a:r>
            <a:endParaRPr lang="en-US" sz="3000" b="1" dirty="0">
              <a:solidFill>
                <a:srgbClr val="002060"/>
              </a:solidFill>
              <a:latin typeface="Arial" panose="020B0604020202020204" pitchFamily="34" charset="0"/>
              <a:cs typeface="Arial" panose="020B0604020202020204" pitchFamily="34" charset="0"/>
            </a:endParaRPr>
          </a:p>
        </p:txBody>
      </p:sp>
      <p:graphicFrame>
        <p:nvGraphicFramePr>
          <p:cNvPr id="4" name="Chart 3"/>
          <p:cNvGraphicFramePr>
            <a:graphicFrameLocks/>
          </p:cNvGraphicFramePr>
          <p:nvPr>
            <p:extLst>
              <p:ext uri="{D42A27DB-BD31-4B8C-83A1-F6EECF244321}">
                <p14:modId xmlns:p14="http://schemas.microsoft.com/office/powerpoint/2010/main" val="1231478387"/>
              </p:ext>
            </p:extLst>
          </p:nvPr>
        </p:nvGraphicFramePr>
        <p:xfrm>
          <a:off x="1064029" y="1205345"/>
          <a:ext cx="7132320" cy="384047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343062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DF1EE"/>
        </a:solidFill>
        <a:effectLst/>
      </p:bgPr>
    </p:bg>
    <p:spTree>
      <p:nvGrpSpPr>
        <p:cNvPr id="1" name=""/>
        <p:cNvGrpSpPr/>
        <p:nvPr/>
      </p:nvGrpSpPr>
      <p:grpSpPr>
        <a:xfrm>
          <a:off x="0" y="0"/>
          <a:ext cx="0" cy="0"/>
          <a:chOff x="0" y="0"/>
          <a:chExt cx="0" cy="0"/>
        </a:xfrm>
      </p:grpSpPr>
      <p:sp>
        <p:nvSpPr>
          <p:cNvPr id="3" name="TextBox 3"/>
          <p:cNvSpPr txBox="1"/>
          <p:nvPr/>
        </p:nvSpPr>
        <p:spPr>
          <a:xfrm>
            <a:off x="430770" y="175792"/>
            <a:ext cx="8506460" cy="359073"/>
          </a:xfrm>
          <a:prstGeom prst="rect">
            <a:avLst/>
          </a:prstGeom>
        </p:spPr>
        <p:txBody>
          <a:bodyPr wrap="square" lIns="0" tIns="0" rIns="0" bIns="0" rtlCol="0" anchor="t">
            <a:spAutoFit/>
          </a:bodyPr>
          <a:lstStyle/>
          <a:p>
            <a:pPr algn="ctr">
              <a:lnSpc>
                <a:spcPts val="2772"/>
              </a:lnSpc>
            </a:pPr>
            <a:r>
              <a:rPr lang="en-US" sz="2400" b="1" dirty="0" err="1">
                <a:solidFill>
                  <a:srgbClr val="002060"/>
                </a:solidFill>
                <a:latin typeface="Arial" panose="020B0604020202020204" pitchFamily="34" charset="0"/>
                <a:cs typeface="Arial" panose="020B0604020202020204" pitchFamily="34" charset="0"/>
              </a:rPr>
              <a:t>Nguyên</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nhân</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không</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đi</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học</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của</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trẻ</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em</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tham</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gia</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lao</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động</a:t>
            </a:r>
            <a:endParaRPr lang="en-US" sz="2400" b="1" dirty="0">
              <a:solidFill>
                <a:srgbClr val="002060"/>
              </a:solidFill>
              <a:latin typeface="Arial" panose="020B0604020202020204" pitchFamily="34" charset="0"/>
              <a:cs typeface="Arial" panose="020B0604020202020204" pitchFamily="34" charset="0"/>
            </a:endParaRPr>
          </a:p>
        </p:txBody>
      </p:sp>
      <p:sp>
        <p:nvSpPr>
          <p:cNvPr id="22" name="AutoShape 22"/>
          <p:cNvSpPr/>
          <p:nvPr/>
        </p:nvSpPr>
        <p:spPr>
          <a:xfrm flipV="1">
            <a:off x="8389677" y="-1661925"/>
            <a:ext cx="2566351" cy="2592608"/>
          </a:xfrm>
          <a:prstGeom prst="line">
            <a:avLst/>
          </a:prstGeom>
          <a:ln w="28575" cap="flat">
            <a:solidFill>
              <a:srgbClr val="8CA9AD"/>
            </a:solidFill>
            <a:prstDash val="solid"/>
            <a:headEnd type="none" w="sm" len="sm"/>
            <a:tailEnd type="none" w="sm" len="sm"/>
          </a:ln>
        </p:spPr>
      </p:sp>
      <p:sp>
        <p:nvSpPr>
          <p:cNvPr id="23" name="AutoShape 23"/>
          <p:cNvSpPr/>
          <p:nvPr/>
        </p:nvSpPr>
        <p:spPr>
          <a:xfrm flipV="1">
            <a:off x="8546016" y="-1481771"/>
            <a:ext cx="2519426" cy="2519426"/>
          </a:xfrm>
          <a:prstGeom prst="line">
            <a:avLst/>
          </a:prstGeom>
          <a:ln w="28575" cap="flat">
            <a:solidFill>
              <a:srgbClr val="8CA9AD"/>
            </a:solidFill>
            <a:prstDash val="solid"/>
            <a:headEnd type="none" w="sm" len="sm"/>
            <a:tailEnd type="none" w="sm" len="sm"/>
          </a:ln>
        </p:spPr>
      </p:sp>
      <p:sp>
        <p:nvSpPr>
          <p:cNvPr id="24" name="AutoShape 24"/>
          <p:cNvSpPr/>
          <p:nvPr/>
        </p:nvSpPr>
        <p:spPr>
          <a:xfrm flipV="1">
            <a:off x="8725251" y="-1306114"/>
            <a:ext cx="2433571" cy="2433571"/>
          </a:xfrm>
          <a:prstGeom prst="line">
            <a:avLst/>
          </a:prstGeom>
          <a:ln w="28575" cap="flat">
            <a:solidFill>
              <a:srgbClr val="8CA9AD"/>
            </a:solidFill>
            <a:prstDash val="solid"/>
            <a:headEnd type="none" w="sm" len="sm"/>
            <a:tailEnd type="none" w="sm" len="sm"/>
          </a:ln>
        </p:spPr>
      </p:sp>
      <p:sp>
        <p:nvSpPr>
          <p:cNvPr id="25" name="AutoShape 25"/>
          <p:cNvSpPr/>
          <p:nvPr/>
        </p:nvSpPr>
        <p:spPr>
          <a:xfrm flipV="1">
            <a:off x="8918385" y="-1154474"/>
            <a:ext cx="2345258" cy="2345258"/>
          </a:xfrm>
          <a:prstGeom prst="line">
            <a:avLst/>
          </a:prstGeom>
          <a:ln w="28575" cap="flat">
            <a:solidFill>
              <a:srgbClr val="8CA9AD"/>
            </a:solidFill>
            <a:prstDash val="solid"/>
            <a:headEnd type="none" w="sm" len="sm"/>
            <a:tailEnd type="none" w="sm" len="sm"/>
          </a:ln>
        </p:spPr>
      </p:sp>
      <p:sp>
        <p:nvSpPr>
          <p:cNvPr id="26" name="AutoShape 26"/>
          <p:cNvSpPr/>
          <p:nvPr/>
        </p:nvSpPr>
        <p:spPr>
          <a:xfrm flipV="1">
            <a:off x="9138223" y="-911126"/>
            <a:ext cx="2173837" cy="2173837"/>
          </a:xfrm>
          <a:prstGeom prst="line">
            <a:avLst/>
          </a:prstGeom>
          <a:ln w="28575" cap="flat">
            <a:solidFill>
              <a:srgbClr val="8CA9AD"/>
            </a:solidFill>
            <a:prstDash val="solid"/>
            <a:headEnd type="none" w="sm" len="sm"/>
            <a:tailEnd type="none" w="sm" len="sm"/>
          </a:ln>
        </p:spPr>
      </p:sp>
      <p:graphicFrame>
        <p:nvGraphicFramePr>
          <p:cNvPr id="29" name="Chart 28"/>
          <p:cNvGraphicFramePr/>
          <p:nvPr>
            <p:extLst>
              <p:ext uri="{D42A27DB-BD31-4B8C-83A1-F6EECF244321}">
                <p14:modId xmlns:p14="http://schemas.microsoft.com/office/powerpoint/2010/main" val="748862087"/>
              </p:ext>
            </p:extLst>
          </p:nvPr>
        </p:nvGraphicFramePr>
        <p:xfrm>
          <a:off x="430770" y="1262711"/>
          <a:ext cx="8350373" cy="3563289"/>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1239383" y="683344"/>
            <a:ext cx="7128093" cy="430887"/>
          </a:xfrm>
          <a:prstGeom prst="rect">
            <a:avLst/>
          </a:prstGeom>
          <a:noFill/>
        </p:spPr>
        <p:txBody>
          <a:bodyPr wrap="square" rtlCol="0">
            <a:spAutoFit/>
          </a:bodyPr>
          <a:lstStyle/>
          <a:p>
            <a:pPr algn="ctr"/>
            <a:r>
              <a:rPr lang="en-US" sz="2200" dirty="0" err="1" smtClean="0">
                <a:solidFill>
                  <a:schemeClr val="accent3">
                    <a:lumMod val="60000"/>
                    <a:lumOff val="40000"/>
                  </a:schemeClr>
                </a:solidFill>
              </a:rPr>
              <a:t>Cơ</a:t>
            </a:r>
            <a:r>
              <a:rPr lang="en-US" sz="2200" dirty="0" smtClean="0">
                <a:solidFill>
                  <a:schemeClr val="accent3">
                    <a:lumMod val="60000"/>
                    <a:lumOff val="40000"/>
                  </a:schemeClr>
                </a:solidFill>
              </a:rPr>
              <a:t> </a:t>
            </a:r>
            <a:r>
              <a:rPr lang="en-US" sz="2200" dirty="0" err="1" smtClean="0">
                <a:solidFill>
                  <a:schemeClr val="accent3">
                    <a:lumMod val="60000"/>
                    <a:lumOff val="40000"/>
                  </a:schemeClr>
                </a:solidFill>
              </a:rPr>
              <a:t>cấu</a:t>
            </a:r>
            <a:r>
              <a:rPr lang="en-US" sz="2200" dirty="0" smtClean="0">
                <a:solidFill>
                  <a:schemeClr val="accent3">
                    <a:lumMod val="60000"/>
                    <a:lumOff val="40000"/>
                  </a:schemeClr>
                </a:solidFill>
              </a:rPr>
              <a:t> </a:t>
            </a:r>
            <a:r>
              <a:rPr lang="en-US" sz="2200" dirty="0" err="1" smtClean="0">
                <a:solidFill>
                  <a:schemeClr val="accent3">
                    <a:lumMod val="60000"/>
                    <a:lumOff val="40000"/>
                  </a:schemeClr>
                </a:solidFill>
              </a:rPr>
              <a:t>trẻ</a:t>
            </a:r>
            <a:r>
              <a:rPr lang="en-US" sz="2200" dirty="0" smtClean="0">
                <a:solidFill>
                  <a:schemeClr val="accent3">
                    <a:lumMod val="60000"/>
                    <a:lumOff val="40000"/>
                  </a:schemeClr>
                </a:solidFill>
              </a:rPr>
              <a:t> </a:t>
            </a:r>
            <a:r>
              <a:rPr lang="en-US" sz="2200" dirty="0" err="1" smtClean="0">
                <a:solidFill>
                  <a:schemeClr val="accent3">
                    <a:lumMod val="60000"/>
                    <a:lumOff val="40000"/>
                  </a:schemeClr>
                </a:solidFill>
              </a:rPr>
              <a:t>em</a:t>
            </a:r>
            <a:r>
              <a:rPr lang="en-US" sz="2200" dirty="0" smtClean="0">
                <a:solidFill>
                  <a:schemeClr val="accent3">
                    <a:lumMod val="60000"/>
                    <a:lumOff val="40000"/>
                  </a:schemeClr>
                </a:solidFill>
              </a:rPr>
              <a:t> </a:t>
            </a:r>
            <a:r>
              <a:rPr lang="en-US" sz="2200" dirty="0" err="1" smtClean="0">
                <a:solidFill>
                  <a:schemeClr val="accent3">
                    <a:lumMod val="60000"/>
                    <a:lumOff val="40000"/>
                  </a:schemeClr>
                </a:solidFill>
              </a:rPr>
              <a:t>không</a:t>
            </a:r>
            <a:r>
              <a:rPr lang="en-US" sz="2200" dirty="0" smtClean="0">
                <a:solidFill>
                  <a:schemeClr val="accent3">
                    <a:lumMod val="60000"/>
                    <a:lumOff val="40000"/>
                  </a:schemeClr>
                </a:solidFill>
              </a:rPr>
              <a:t> </a:t>
            </a:r>
            <a:r>
              <a:rPr lang="en-US" sz="2200" dirty="0" err="1" smtClean="0">
                <a:solidFill>
                  <a:schemeClr val="accent3">
                    <a:lumMod val="60000"/>
                    <a:lumOff val="40000"/>
                  </a:schemeClr>
                </a:solidFill>
              </a:rPr>
              <a:t>đi</a:t>
            </a:r>
            <a:r>
              <a:rPr lang="en-US" sz="2200" dirty="0" smtClean="0">
                <a:solidFill>
                  <a:schemeClr val="accent3">
                    <a:lumMod val="60000"/>
                    <a:lumOff val="40000"/>
                  </a:schemeClr>
                </a:solidFill>
              </a:rPr>
              <a:t> học chia </a:t>
            </a:r>
            <a:r>
              <a:rPr lang="en-US" sz="2200" dirty="0" err="1" smtClean="0">
                <a:solidFill>
                  <a:schemeClr val="accent3">
                    <a:lumMod val="60000"/>
                    <a:lumOff val="40000"/>
                  </a:schemeClr>
                </a:solidFill>
              </a:rPr>
              <a:t>theo</a:t>
            </a:r>
            <a:r>
              <a:rPr lang="en-US" sz="2200" dirty="0" smtClean="0">
                <a:solidFill>
                  <a:schemeClr val="accent3">
                    <a:lumMod val="60000"/>
                    <a:lumOff val="40000"/>
                  </a:schemeClr>
                </a:solidFill>
              </a:rPr>
              <a:t> </a:t>
            </a:r>
            <a:r>
              <a:rPr lang="en-US" sz="2200" dirty="0" err="1" smtClean="0">
                <a:solidFill>
                  <a:schemeClr val="accent3">
                    <a:lumMod val="60000"/>
                    <a:lumOff val="40000"/>
                  </a:schemeClr>
                </a:solidFill>
              </a:rPr>
              <a:t>nguyên</a:t>
            </a:r>
            <a:r>
              <a:rPr lang="en-US" sz="2200" dirty="0" smtClean="0">
                <a:solidFill>
                  <a:schemeClr val="accent3">
                    <a:lumMod val="60000"/>
                    <a:lumOff val="40000"/>
                  </a:schemeClr>
                </a:solidFill>
              </a:rPr>
              <a:t> </a:t>
            </a:r>
            <a:r>
              <a:rPr lang="en-US" sz="2200" dirty="0" err="1" smtClean="0">
                <a:solidFill>
                  <a:schemeClr val="accent3">
                    <a:lumMod val="60000"/>
                    <a:lumOff val="40000"/>
                  </a:schemeClr>
                </a:solidFill>
              </a:rPr>
              <a:t>nhân</a:t>
            </a:r>
            <a:endParaRPr lang="en-US" sz="2200" dirty="0">
              <a:solidFill>
                <a:schemeClr val="accent3">
                  <a:lumMod val="60000"/>
                  <a:lumOff val="40000"/>
                </a:schemeClr>
              </a:solidFill>
            </a:endParaRPr>
          </a:p>
        </p:txBody>
      </p:sp>
    </p:spTree>
    <p:extLst>
      <p:ext uri="{BB962C8B-B14F-4D97-AF65-F5344CB8AC3E}">
        <p14:creationId xmlns:p14="http://schemas.microsoft.com/office/powerpoint/2010/main" val="19043161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DF1EE"/>
        </a:solidFill>
        <a:effectLst/>
      </p:bgPr>
    </p:bg>
    <p:spTree>
      <p:nvGrpSpPr>
        <p:cNvPr id="1" name=""/>
        <p:cNvGrpSpPr/>
        <p:nvPr/>
      </p:nvGrpSpPr>
      <p:grpSpPr>
        <a:xfrm>
          <a:off x="0" y="0"/>
          <a:ext cx="0" cy="0"/>
          <a:chOff x="0" y="0"/>
          <a:chExt cx="0" cy="0"/>
        </a:xfrm>
      </p:grpSpPr>
      <p:sp>
        <p:nvSpPr>
          <p:cNvPr id="28" name="AutoShape 28"/>
          <p:cNvSpPr/>
          <p:nvPr/>
        </p:nvSpPr>
        <p:spPr>
          <a:xfrm>
            <a:off x="-1429544" y="-1051117"/>
            <a:ext cx="2592608" cy="2566351"/>
          </a:xfrm>
          <a:prstGeom prst="line">
            <a:avLst/>
          </a:prstGeom>
          <a:ln w="28575" cap="flat">
            <a:solidFill>
              <a:srgbClr val="8CA9AD"/>
            </a:solidFill>
            <a:prstDash val="solid"/>
            <a:headEnd type="none" w="sm" len="sm"/>
            <a:tailEnd type="none" w="sm" len="sm"/>
          </a:ln>
        </p:spPr>
      </p:sp>
      <p:sp>
        <p:nvSpPr>
          <p:cNvPr id="29" name="AutoShape 29"/>
          <p:cNvSpPr/>
          <p:nvPr/>
        </p:nvSpPr>
        <p:spPr>
          <a:xfrm>
            <a:off x="-1536517" y="-894778"/>
            <a:ext cx="2519426" cy="2519426"/>
          </a:xfrm>
          <a:prstGeom prst="line">
            <a:avLst/>
          </a:prstGeom>
          <a:ln w="28575" cap="flat">
            <a:solidFill>
              <a:srgbClr val="8CA9AD"/>
            </a:solidFill>
            <a:prstDash val="solid"/>
            <a:headEnd type="none" w="sm" len="sm"/>
            <a:tailEnd type="none" w="sm" len="sm"/>
          </a:ln>
        </p:spPr>
      </p:sp>
      <p:sp>
        <p:nvSpPr>
          <p:cNvPr id="30" name="AutoShape 30"/>
          <p:cNvSpPr/>
          <p:nvPr/>
        </p:nvSpPr>
        <p:spPr>
          <a:xfrm>
            <a:off x="-1626318" y="-715543"/>
            <a:ext cx="2433571" cy="2433571"/>
          </a:xfrm>
          <a:prstGeom prst="line">
            <a:avLst/>
          </a:prstGeom>
          <a:ln w="28575" cap="flat">
            <a:solidFill>
              <a:srgbClr val="8CA9AD"/>
            </a:solidFill>
            <a:prstDash val="solid"/>
            <a:headEnd type="none" w="sm" len="sm"/>
            <a:tailEnd type="none" w="sm" len="sm"/>
          </a:ln>
        </p:spPr>
      </p:sp>
      <p:sp>
        <p:nvSpPr>
          <p:cNvPr id="31" name="AutoShape 31"/>
          <p:cNvSpPr/>
          <p:nvPr/>
        </p:nvSpPr>
        <p:spPr>
          <a:xfrm>
            <a:off x="-1689645" y="-522409"/>
            <a:ext cx="2345258" cy="2345258"/>
          </a:xfrm>
          <a:prstGeom prst="line">
            <a:avLst/>
          </a:prstGeom>
          <a:ln w="28575" cap="flat">
            <a:solidFill>
              <a:srgbClr val="8CA9AD"/>
            </a:solidFill>
            <a:prstDash val="solid"/>
            <a:headEnd type="none" w="sm" len="sm"/>
            <a:tailEnd type="none" w="sm" len="sm"/>
          </a:ln>
        </p:spPr>
      </p:sp>
      <p:sp>
        <p:nvSpPr>
          <p:cNvPr id="32" name="AutoShape 32"/>
          <p:cNvSpPr/>
          <p:nvPr/>
        </p:nvSpPr>
        <p:spPr>
          <a:xfrm>
            <a:off x="-1761572" y="-302571"/>
            <a:ext cx="2173837" cy="2173837"/>
          </a:xfrm>
          <a:prstGeom prst="line">
            <a:avLst/>
          </a:prstGeom>
          <a:ln w="28575" cap="flat">
            <a:solidFill>
              <a:srgbClr val="8CA9AD"/>
            </a:solidFill>
            <a:prstDash val="solid"/>
            <a:headEnd type="none" w="sm" len="sm"/>
            <a:tailEnd type="none" w="sm" len="sm"/>
          </a:ln>
        </p:spPr>
      </p:sp>
      <p:sp>
        <p:nvSpPr>
          <p:cNvPr id="33" name="AutoShape 33"/>
          <p:cNvSpPr/>
          <p:nvPr/>
        </p:nvSpPr>
        <p:spPr>
          <a:xfrm>
            <a:off x="-1821982" y="-80709"/>
            <a:ext cx="1981799" cy="1992797"/>
          </a:xfrm>
          <a:prstGeom prst="line">
            <a:avLst/>
          </a:prstGeom>
          <a:ln w="28575" cap="flat">
            <a:solidFill>
              <a:srgbClr val="8CA9AD"/>
            </a:solidFill>
            <a:prstDash val="solid"/>
            <a:headEnd type="none" w="sm" len="sm"/>
            <a:tailEnd type="none" w="sm" len="sm"/>
          </a:ln>
        </p:spPr>
      </p:sp>
      <p:sp>
        <p:nvSpPr>
          <p:cNvPr id="61" name="TextBox 3"/>
          <p:cNvSpPr txBox="1"/>
          <p:nvPr/>
        </p:nvSpPr>
        <p:spPr>
          <a:xfrm>
            <a:off x="1868428" y="850046"/>
            <a:ext cx="5845489" cy="923330"/>
          </a:xfrm>
          <a:prstGeom prst="rect">
            <a:avLst/>
          </a:prstGeom>
        </p:spPr>
        <p:txBody>
          <a:bodyPr wrap="square" lIns="0" tIns="0" rIns="0" bIns="0" rtlCol="0" anchor="t">
            <a:spAutoFit/>
          </a:bodyPr>
          <a:lstStyle/>
          <a:p>
            <a:pPr>
              <a:lnSpc>
                <a:spcPts val="3000"/>
              </a:lnSpc>
              <a:spcBef>
                <a:spcPts val="600"/>
              </a:spcBef>
              <a:spcAft>
                <a:spcPts val="600"/>
              </a:spcAft>
            </a:pPr>
            <a:r>
              <a:rPr lang="en-US" sz="2800" b="1" dirty="0" smtClean="0">
                <a:solidFill>
                  <a:srgbClr val="FF0000"/>
                </a:solidFill>
                <a:latin typeface="Arial" panose="020B0604020202020204" pitchFamily="34" charset="0"/>
                <a:cs typeface="Arial" panose="020B0604020202020204" pitchFamily="34" charset="0"/>
              </a:rPr>
              <a:t>Tổng </a:t>
            </a:r>
            <a:r>
              <a:rPr lang="en-US" sz="2800" b="1" dirty="0" err="1" smtClean="0">
                <a:solidFill>
                  <a:srgbClr val="FF0000"/>
                </a:solidFill>
                <a:latin typeface="Arial" panose="020B0604020202020204" pitchFamily="34" charset="0"/>
                <a:cs typeface="Arial" panose="020B0604020202020204" pitchFamily="34" charset="0"/>
              </a:rPr>
              <a:t>số</a:t>
            </a:r>
            <a:r>
              <a:rPr lang="en-US" sz="2800" b="1" dirty="0" smtClean="0">
                <a:solidFill>
                  <a:srgbClr val="FF0000"/>
                </a:solidFill>
                <a:latin typeface="Arial" panose="020B0604020202020204" pitchFamily="34" charset="0"/>
                <a:cs typeface="Arial" panose="020B0604020202020204" pitchFamily="34" charset="0"/>
              </a:rPr>
              <a:t>: </a:t>
            </a:r>
            <a:r>
              <a:rPr lang="en-US" sz="2800" b="1" dirty="0" smtClean="0">
                <a:solidFill>
                  <a:schemeClr val="accent2">
                    <a:lumMod val="75000"/>
                  </a:schemeClr>
                </a:solidFill>
                <a:latin typeface="Arial" panose="020B0604020202020204" pitchFamily="34" charset="0"/>
                <a:cs typeface="Arial" panose="020B0604020202020204" pitchFamily="34" charset="0"/>
              </a:rPr>
              <a:t>269</a:t>
            </a:r>
            <a:r>
              <a:rPr lang="en-US" sz="1000" b="1" dirty="0" smtClean="0">
                <a:solidFill>
                  <a:schemeClr val="accent2">
                    <a:lumMod val="75000"/>
                  </a:schemeClr>
                </a:solidFill>
                <a:latin typeface="Arial" panose="020B0604020202020204" pitchFamily="34" charset="0"/>
                <a:cs typeface="Arial" panose="020B0604020202020204" pitchFamily="34" charset="0"/>
              </a:rPr>
              <a:t> </a:t>
            </a:r>
            <a:r>
              <a:rPr lang="en-US" sz="2800" b="1" dirty="0" smtClean="0">
                <a:solidFill>
                  <a:schemeClr val="accent2">
                    <a:lumMod val="75000"/>
                  </a:schemeClr>
                </a:solidFill>
                <a:latin typeface="Arial" panose="020B0604020202020204" pitchFamily="34" charset="0"/>
                <a:cs typeface="Arial" panose="020B0604020202020204" pitchFamily="34" charset="0"/>
              </a:rPr>
              <a:t>604 </a:t>
            </a:r>
            <a:r>
              <a:rPr lang="en-US" sz="2800" b="1" dirty="0" err="1" smtClean="0">
                <a:solidFill>
                  <a:schemeClr val="accent2">
                    <a:lumMod val="75000"/>
                  </a:schemeClr>
                </a:solidFill>
                <a:latin typeface="Arial" panose="020B0604020202020204" pitchFamily="34" charset="0"/>
                <a:cs typeface="Arial" panose="020B0604020202020204" pitchFamily="34" charset="0"/>
              </a:rPr>
              <a:t>lao</a:t>
            </a:r>
            <a:r>
              <a:rPr lang="en-US" sz="2800" b="1" dirty="0" smtClean="0">
                <a:solidFill>
                  <a:schemeClr val="accent2">
                    <a:lumMod val="75000"/>
                  </a:schemeClr>
                </a:solidFill>
                <a:latin typeface="Arial" panose="020B0604020202020204" pitchFamily="34" charset="0"/>
                <a:cs typeface="Arial" panose="020B0604020202020204" pitchFamily="34" charset="0"/>
              </a:rPr>
              <a:t> </a:t>
            </a:r>
            <a:r>
              <a:rPr lang="en-US" sz="2800" b="1" dirty="0" err="1">
                <a:solidFill>
                  <a:schemeClr val="accent2">
                    <a:lumMod val="75000"/>
                  </a:schemeClr>
                </a:solidFill>
                <a:latin typeface="Arial" panose="020B0604020202020204" pitchFamily="34" charset="0"/>
                <a:cs typeface="Arial" panose="020B0604020202020204" pitchFamily="34" charset="0"/>
              </a:rPr>
              <a:t>động</a:t>
            </a:r>
            <a:r>
              <a:rPr lang="en-US" sz="2800" b="1" dirty="0">
                <a:solidFill>
                  <a:schemeClr val="accent2">
                    <a:lumMod val="75000"/>
                  </a:schemeClr>
                </a:solidFill>
                <a:latin typeface="Arial" panose="020B0604020202020204" pitchFamily="34" charset="0"/>
                <a:cs typeface="Arial" panose="020B0604020202020204" pitchFamily="34" charset="0"/>
              </a:rPr>
              <a:t> </a:t>
            </a:r>
            <a:r>
              <a:rPr lang="en-US" sz="2800" b="1" dirty="0" err="1">
                <a:solidFill>
                  <a:schemeClr val="accent2">
                    <a:lumMod val="75000"/>
                  </a:schemeClr>
                </a:solidFill>
                <a:latin typeface="Arial" panose="020B0604020202020204" pitchFamily="34" charset="0"/>
                <a:cs typeface="Arial" panose="020B0604020202020204" pitchFamily="34" charset="0"/>
              </a:rPr>
              <a:t>trẻ</a:t>
            </a:r>
            <a:r>
              <a:rPr lang="en-US" sz="2800" b="1" dirty="0">
                <a:solidFill>
                  <a:schemeClr val="accent2">
                    <a:lumMod val="75000"/>
                  </a:schemeClr>
                </a:solidFill>
                <a:latin typeface="Arial" panose="020B0604020202020204" pitchFamily="34" charset="0"/>
                <a:cs typeface="Arial" panose="020B0604020202020204" pitchFamily="34" charset="0"/>
              </a:rPr>
              <a:t> </a:t>
            </a:r>
            <a:r>
              <a:rPr lang="en-US" sz="2800" b="1" dirty="0" err="1" smtClean="0">
                <a:solidFill>
                  <a:schemeClr val="accent2">
                    <a:lumMod val="75000"/>
                  </a:schemeClr>
                </a:solidFill>
                <a:latin typeface="Arial" panose="020B0604020202020204" pitchFamily="34" charset="0"/>
                <a:cs typeface="Arial" panose="020B0604020202020204" pitchFamily="34" charset="0"/>
              </a:rPr>
              <a:t>em</a:t>
            </a:r>
            <a:endParaRPr lang="en-US" sz="2800" b="1" dirty="0" smtClean="0">
              <a:solidFill>
                <a:schemeClr val="accent2">
                  <a:lumMod val="75000"/>
                </a:schemeClr>
              </a:solidFill>
              <a:latin typeface="Arial" panose="020B0604020202020204" pitchFamily="34" charset="0"/>
              <a:cs typeface="Arial" panose="020B0604020202020204" pitchFamily="34" charset="0"/>
            </a:endParaRPr>
          </a:p>
          <a:p>
            <a:pPr>
              <a:lnSpc>
                <a:spcPts val="3000"/>
              </a:lnSpc>
              <a:spcBef>
                <a:spcPts val="600"/>
              </a:spcBef>
              <a:spcAft>
                <a:spcPts val="600"/>
              </a:spcAft>
            </a:pPr>
            <a:r>
              <a:rPr lang="en-US" sz="2800" b="1" dirty="0" err="1" smtClean="0">
                <a:solidFill>
                  <a:srgbClr val="FF0000"/>
                </a:solidFill>
                <a:latin typeface="Arial" panose="020B0604020202020204" pitchFamily="34" charset="0"/>
                <a:cs typeface="Arial" panose="020B0604020202020204" pitchFamily="34" charset="0"/>
              </a:rPr>
              <a:t>Tỷ</a:t>
            </a:r>
            <a:r>
              <a:rPr lang="en-US" sz="2800" b="1" dirty="0" smtClean="0">
                <a:solidFill>
                  <a:srgbClr val="FF0000"/>
                </a:solidFill>
                <a:latin typeface="Arial" panose="020B0604020202020204" pitchFamily="34" charset="0"/>
                <a:cs typeface="Arial" panose="020B0604020202020204" pitchFamily="34" charset="0"/>
              </a:rPr>
              <a:t> </a:t>
            </a:r>
            <a:r>
              <a:rPr lang="en-US" sz="2800" b="1" dirty="0" err="1" smtClean="0">
                <a:solidFill>
                  <a:srgbClr val="FF0000"/>
                </a:solidFill>
                <a:latin typeface="Arial" panose="020B0604020202020204" pitchFamily="34" charset="0"/>
                <a:cs typeface="Arial" panose="020B0604020202020204" pitchFamily="34" charset="0"/>
              </a:rPr>
              <a:t>lệ</a:t>
            </a:r>
            <a:r>
              <a:rPr lang="en-US" sz="2800" b="1" dirty="0" smtClean="0">
                <a:solidFill>
                  <a:srgbClr val="FF0000"/>
                </a:solidFill>
                <a:latin typeface="Arial" panose="020B0604020202020204" pitchFamily="34" charset="0"/>
                <a:cs typeface="Arial" panose="020B0604020202020204" pitchFamily="34" charset="0"/>
              </a:rPr>
              <a:t> </a:t>
            </a:r>
            <a:r>
              <a:rPr lang="en-US" sz="2800" b="1" dirty="0" err="1" smtClean="0">
                <a:solidFill>
                  <a:srgbClr val="FF0000"/>
                </a:solidFill>
                <a:latin typeface="Arial" panose="020B0604020202020204" pitchFamily="34" charset="0"/>
                <a:cs typeface="Arial" panose="020B0604020202020204" pitchFamily="34" charset="0"/>
              </a:rPr>
              <a:t>lao</a:t>
            </a:r>
            <a:r>
              <a:rPr lang="en-US" sz="2800" b="1" dirty="0" smtClean="0">
                <a:solidFill>
                  <a:srgbClr val="FF0000"/>
                </a:solidFill>
                <a:latin typeface="Arial" panose="020B0604020202020204" pitchFamily="34" charset="0"/>
                <a:cs typeface="Arial" panose="020B0604020202020204" pitchFamily="34" charset="0"/>
              </a:rPr>
              <a:t> </a:t>
            </a:r>
            <a:r>
              <a:rPr lang="en-US" sz="2800" b="1" dirty="0" err="1" smtClean="0">
                <a:solidFill>
                  <a:srgbClr val="FF0000"/>
                </a:solidFill>
                <a:latin typeface="Arial" panose="020B0604020202020204" pitchFamily="34" charset="0"/>
                <a:cs typeface="Arial" panose="020B0604020202020204" pitchFamily="34" charset="0"/>
              </a:rPr>
              <a:t>động</a:t>
            </a:r>
            <a:r>
              <a:rPr lang="en-US" sz="2800" b="1" dirty="0" smtClean="0">
                <a:solidFill>
                  <a:srgbClr val="FF0000"/>
                </a:solidFill>
                <a:latin typeface="Arial" panose="020B0604020202020204" pitchFamily="34" charset="0"/>
                <a:cs typeface="Arial" panose="020B0604020202020204" pitchFamily="34" charset="0"/>
              </a:rPr>
              <a:t> </a:t>
            </a:r>
            <a:r>
              <a:rPr lang="en-US" sz="2800" b="1" dirty="0" err="1" smtClean="0">
                <a:solidFill>
                  <a:srgbClr val="FF0000"/>
                </a:solidFill>
                <a:latin typeface="Arial" panose="020B0604020202020204" pitchFamily="34" charset="0"/>
                <a:cs typeface="Arial" panose="020B0604020202020204" pitchFamily="34" charset="0"/>
              </a:rPr>
              <a:t>trẻ</a:t>
            </a:r>
            <a:r>
              <a:rPr lang="en-US" sz="2800" b="1" dirty="0" smtClean="0">
                <a:solidFill>
                  <a:srgbClr val="FF0000"/>
                </a:solidFill>
                <a:latin typeface="Arial" panose="020B0604020202020204" pitchFamily="34" charset="0"/>
                <a:cs typeface="Arial" panose="020B0604020202020204" pitchFamily="34" charset="0"/>
              </a:rPr>
              <a:t> </a:t>
            </a:r>
            <a:r>
              <a:rPr lang="en-US" sz="2800" b="1" dirty="0" err="1" smtClean="0">
                <a:solidFill>
                  <a:srgbClr val="FF0000"/>
                </a:solidFill>
                <a:latin typeface="Arial" panose="020B0604020202020204" pitchFamily="34" charset="0"/>
                <a:cs typeface="Arial" panose="020B0604020202020204" pitchFamily="34" charset="0"/>
              </a:rPr>
              <a:t>em</a:t>
            </a:r>
            <a:r>
              <a:rPr lang="en-US" sz="2800" b="1" dirty="0" smtClean="0">
                <a:solidFill>
                  <a:srgbClr val="FF0000"/>
                </a:solidFill>
                <a:latin typeface="Arial" panose="020B0604020202020204" pitchFamily="34" charset="0"/>
                <a:cs typeface="Arial" panose="020B0604020202020204" pitchFamily="34" charset="0"/>
              </a:rPr>
              <a:t>: </a:t>
            </a:r>
            <a:r>
              <a:rPr lang="en-US" sz="2800" b="1" dirty="0" smtClean="0">
                <a:solidFill>
                  <a:schemeClr val="accent2">
                    <a:lumMod val="75000"/>
                  </a:schemeClr>
                </a:solidFill>
                <a:latin typeface="Arial" panose="020B0604020202020204" pitchFamily="34" charset="0"/>
                <a:cs typeface="Arial" panose="020B0604020202020204" pitchFamily="34" charset="0"/>
              </a:rPr>
              <a:t>1,35%</a:t>
            </a:r>
            <a:endParaRPr lang="en-US" sz="2800" b="1" dirty="0">
              <a:solidFill>
                <a:schemeClr val="accent2">
                  <a:lumMod val="75000"/>
                </a:schemeClr>
              </a:solidFill>
              <a:latin typeface="Arial" panose="020B0604020202020204" pitchFamily="34" charset="0"/>
              <a:cs typeface="Arial" panose="020B0604020202020204" pitchFamily="34" charset="0"/>
            </a:endParaRPr>
          </a:p>
        </p:txBody>
      </p:sp>
      <p:sp>
        <p:nvSpPr>
          <p:cNvPr id="34" name="TextBox 34"/>
          <p:cNvSpPr txBox="1"/>
          <p:nvPr/>
        </p:nvSpPr>
        <p:spPr>
          <a:xfrm>
            <a:off x="1429358" y="264372"/>
            <a:ext cx="6284559" cy="359073"/>
          </a:xfrm>
          <a:prstGeom prst="rect">
            <a:avLst/>
          </a:prstGeom>
        </p:spPr>
        <p:txBody>
          <a:bodyPr wrap="square" lIns="0" tIns="0" rIns="0" bIns="0" rtlCol="0" anchor="t">
            <a:spAutoFit/>
          </a:bodyPr>
          <a:lstStyle/>
          <a:p>
            <a:pPr algn="ctr">
              <a:lnSpc>
                <a:spcPts val="2772"/>
              </a:lnSpc>
            </a:pPr>
            <a:r>
              <a:rPr lang="pt-BR" sz="2800" b="1" dirty="0">
                <a:solidFill>
                  <a:srgbClr val="002060"/>
                </a:solidFill>
                <a:latin typeface="Arial" panose="020B0604020202020204" pitchFamily="34" charset="0"/>
                <a:cs typeface="Arial" panose="020B0604020202020204" pitchFamily="34" charset="0"/>
              </a:rPr>
              <a:t>LAO ĐỘNG TRẺ EM</a:t>
            </a:r>
            <a:endParaRPr lang="en-US" sz="2800" b="1" dirty="0">
              <a:solidFill>
                <a:srgbClr val="002060"/>
              </a:solidFill>
              <a:latin typeface="Arial" panose="020B0604020202020204" pitchFamily="34" charset="0"/>
              <a:cs typeface="Arial" panose="020B0604020202020204" pitchFamily="34" charset="0"/>
            </a:endParaRPr>
          </a:p>
        </p:txBody>
      </p:sp>
      <p:sp>
        <p:nvSpPr>
          <p:cNvPr id="55" name="Freeform 55"/>
          <p:cNvSpPr/>
          <p:nvPr/>
        </p:nvSpPr>
        <p:spPr>
          <a:xfrm rot="5400000" flipH="1" flipV="1">
            <a:off x="8602096" y="4602705"/>
            <a:ext cx="541904" cy="541904"/>
          </a:xfrm>
          <a:custGeom>
            <a:avLst/>
            <a:gdLst/>
            <a:ahLst/>
            <a:cxnLst/>
            <a:rect l="l" t="t" r="r" b="b"/>
            <a:pathLst>
              <a:path w="903174" h="903174">
                <a:moveTo>
                  <a:pt x="903174" y="903174"/>
                </a:moveTo>
                <a:lnTo>
                  <a:pt x="0" y="903174"/>
                </a:lnTo>
                <a:lnTo>
                  <a:pt x="0" y="0"/>
                </a:lnTo>
                <a:lnTo>
                  <a:pt x="903174" y="0"/>
                </a:lnTo>
                <a:lnTo>
                  <a:pt x="903174" y="903174"/>
                </a:lnTo>
                <a:close/>
              </a:path>
            </a:pathLst>
          </a:custGeom>
          <a:blipFill>
            <a:blip r:embed="rId3">
              <a:extLst>
                <a:ext uri="{96DAC541-7B7A-43D3-8B79-37D633B846F1}">
                  <asvg:svgBlip xmlns="" xmlns:asvg="http://schemas.microsoft.com/office/drawing/2016/SVG/main" r:embed="rId6"/>
                </a:ext>
              </a:extLst>
            </a:blip>
            <a:stretch>
              <a:fillRect/>
            </a:stretch>
          </a:blipFill>
        </p:spPr>
      </p:sp>
      <p:pic>
        <p:nvPicPr>
          <p:cNvPr id="2" name="Picture 1">
            <a:extLst>
              <a:ext uri="{FF2B5EF4-FFF2-40B4-BE49-F238E27FC236}">
                <a16:creationId xmlns:a16="http://schemas.microsoft.com/office/drawing/2014/main" id="{F3430D43-9CCB-53F5-5B4B-DBA07516F7B3}"/>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842" b="100000" l="0" r="53302"/>
                    </a14:imgEffect>
                  </a14:imgLayer>
                </a14:imgProps>
              </a:ext>
              <a:ext uri="{28A0092B-C50C-407E-A947-70E740481C1C}">
                <a14:useLocalDpi xmlns:a14="http://schemas.microsoft.com/office/drawing/2010/main" val="0"/>
              </a:ext>
            </a:extLst>
          </a:blip>
          <a:srcRect r="46150"/>
          <a:stretch/>
        </p:blipFill>
        <p:spPr>
          <a:xfrm>
            <a:off x="2358106" y="2102808"/>
            <a:ext cx="1513808" cy="1601852"/>
          </a:xfrm>
          <a:prstGeom prst="rect">
            <a:avLst/>
          </a:prstGeom>
        </p:spPr>
      </p:pic>
      <p:pic>
        <p:nvPicPr>
          <p:cNvPr id="3" name="Picture 2">
            <a:extLst>
              <a:ext uri="{FF2B5EF4-FFF2-40B4-BE49-F238E27FC236}">
                <a16:creationId xmlns:a16="http://schemas.microsoft.com/office/drawing/2014/main" id="{D41838F4-8F4B-E8FA-315B-468FD0987185}"/>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3704" b="97643" l="21321" r="77453">
                        <a14:foregroundMark x1="45660" y1="54040" x2="45660" y2="54040"/>
                        <a14:foregroundMark x1="55755" y1="55892" x2="55755" y2="55892"/>
                      </a14:backgroundRemoval>
                    </a14:imgEffect>
                  </a14:imgLayer>
                </a14:imgProps>
              </a:ext>
              <a:ext uri="{28A0092B-C50C-407E-A947-70E740481C1C}">
                <a14:useLocalDpi xmlns:a14="http://schemas.microsoft.com/office/drawing/2010/main" val="0"/>
              </a:ext>
            </a:extLst>
          </a:blip>
          <a:srcRect l="22917" r="16477"/>
          <a:stretch/>
        </p:blipFill>
        <p:spPr>
          <a:xfrm>
            <a:off x="567374" y="2135499"/>
            <a:ext cx="1790732" cy="1677169"/>
          </a:xfrm>
          <a:prstGeom prst="rect">
            <a:avLst/>
          </a:prstGeom>
        </p:spPr>
      </p:pic>
      <p:sp>
        <p:nvSpPr>
          <p:cNvPr id="4" name="TextBox 43">
            <a:extLst>
              <a:ext uri="{FF2B5EF4-FFF2-40B4-BE49-F238E27FC236}">
                <a16:creationId xmlns:a16="http://schemas.microsoft.com/office/drawing/2014/main" id="{4035ACC5-2D6B-7765-F210-5BEFDE5AAD88}"/>
              </a:ext>
            </a:extLst>
          </p:cNvPr>
          <p:cNvSpPr txBox="1"/>
          <p:nvPr/>
        </p:nvSpPr>
        <p:spPr>
          <a:xfrm>
            <a:off x="578593" y="3919318"/>
            <a:ext cx="1630964" cy="207301"/>
          </a:xfrm>
          <a:prstGeom prst="rect">
            <a:avLst/>
          </a:prstGeom>
        </p:spPr>
        <p:txBody>
          <a:bodyPr wrap="square" lIns="0" tIns="0" rIns="0" bIns="0" rtlCol="0" anchor="t">
            <a:spAutoFit/>
          </a:bodyPr>
          <a:lstStyle/>
          <a:p>
            <a:pPr algn="ctr">
              <a:lnSpc>
                <a:spcPts val="1470"/>
              </a:lnSpc>
            </a:pPr>
            <a:r>
              <a:rPr lang="en-US" sz="2160" spc="34" dirty="0" err="1">
                <a:solidFill>
                  <a:schemeClr val="accent2">
                    <a:lumMod val="75000"/>
                  </a:schemeClr>
                </a:solidFill>
                <a:latin typeface="Arial" panose="020B0604020202020204" pitchFamily="34" charset="0"/>
                <a:cs typeface="Arial" panose="020B0604020202020204" pitchFamily="34" charset="0"/>
              </a:rPr>
              <a:t>Trẻ</a:t>
            </a:r>
            <a:r>
              <a:rPr lang="en-US" sz="2160" spc="34" dirty="0">
                <a:solidFill>
                  <a:schemeClr val="accent2">
                    <a:lumMod val="75000"/>
                  </a:schemeClr>
                </a:solidFill>
                <a:latin typeface="Arial" panose="020B0604020202020204" pitchFamily="34" charset="0"/>
                <a:cs typeface="Arial" panose="020B0604020202020204" pitchFamily="34" charset="0"/>
              </a:rPr>
              <a:t> </a:t>
            </a:r>
            <a:r>
              <a:rPr lang="en-US" sz="2160" spc="34" dirty="0" err="1">
                <a:solidFill>
                  <a:schemeClr val="accent2">
                    <a:lumMod val="75000"/>
                  </a:schemeClr>
                </a:solidFill>
                <a:latin typeface="Arial" panose="020B0604020202020204" pitchFamily="34" charset="0"/>
                <a:cs typeface="Arial" panose="020B0604020202020204" pitchFamily="34" charset="0"/>
              </a:rPr>
              <a:t>em</a:t>
            </a:r>
            <a:r>
              <a:rPr lang="en-US" sz="2160" spc="34" dirty="0">
                <a:solidFill>
                  <a:schemeClr val="accent2">
                    <a:lumMod val="75000"/>
                  </a:schemeClr>
                </a:solidFill>
                <a:latin typeface="Arial" panose="020B0604020202020204" pitchFamily="34" charset="0"/>
                <a:cs typeface="Arial" panose="020B0604020202020204" pitchFamily="34" charset="0"/>
              </a:rPr>
              <a:t> </a:t>
            </a:r>
            <a:r>
              <a:rPr lang="en-US" sz="2160" spc="34" dirty="0" err="1">
                <a:solidFill>
                  <a:schemeClr val="accent2">
                    <a:lumMod val="75000"/>
                  </a:schemeClr>
                </a:solidFill>
                <a:latin typeface="Arial" panose="020B0604020202020204" pitchFamily="34" charset="0"/>
                <a:cs typeface="Arial" panose="020B0604020202020204" pitchFamily="34" charset="0"/>
              </a:rPr>
              <a:t>trai</a:t>
            </a:r>
            <a:endParaRPr lang="en-US" sz="2160" spc="34" dirty="0">
              <a:solidFill>
                <a:schemeClr val="accent2">
                  <a:lumMod val="75000"/>
                </a:schemeClr>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84F38D8D-3CDD-B88C-3747-3EC635A774B7}"/>
              </a:ext>
            </a:extLst>
          </p:cNvPr>
          <p:cNvSpPr txBox="1"/>
          <p:nvPr/>
        </p:nvSpPr>
        <p:spPr>
          <a:xfrm>
            <a:off x="-68843" y="4208682"/>
            <a:ext cx="2847220" cy="384721"/>
          </a:xfrm>
          <a:prstGeom prst="rect">
            <a:avLst/>
          </a:prstGeom>
        </p:spPr>
        <p:txBody>
          <a:bodyPr wrap="square" lIns="0" tIns="0" rIns="0" bIns="0" rtlCol="0" anchor="t">
            <a:spAutoFit/>
          </a:bodyPr>
          <a:lstStyle/>
          <a:p>
            <a:pPr algn="ctr">
              <a:spcBef>
                <a:spcPts val="720"/>
              </a:spcBef>
            </a:pPr>
            <a:r>
              <a:rPr lang="en-US" sz="2500" b="1" dirty="0" smtClean="0">
                <a:solidFill>
                  <a:srgbClr val="C00000"/>
                </a:solidFill>
                <a:latin typeface="Arial" panose="020B0604020202020204" pitchFamily="34" charset="0"/>
                <a:cs typeface="Arial" panose="020B0604020202020204" pitchFamily="34" charset="0"/>
              </a:rPr>
              <a:t>61,4</a:t>
            </a:r>
            <a:r>
              <a:rPr lang="en-US" sz="2500" b="1" dirty="0">
                <a:solidFill>
                  <a:srgbClr val="C00000"/>
                </a:solidFill>
                <a:latin typeface="Arial" panose="020B0604020202020204" pitchFamily="34" charset="0"/>
                <a:cs typeface="Arial" panose="020B0604020202020204" pitchFamily="34" charset="0"/>
              </a:rPr>
              <a:t>%</a:t>
            </a:r>
          </a:p>
        </p:txBody>
      </p:sp>
      <p:sp>
        <p:nvSpPr>
          <p:cNvPr id="6" name="TextBox 43">
            <a:extLst>
              <a:ext uri="{FF2B5EF4-FFF2-40B4-BE49-F238E27FC236}">
                <a16:creationId xmlns:a16="http://schemas.microsoft.com/office/drawing/2014/main" id="{EE100598-80CC-EFA8-6B35-52F804B2E319}"/>
              </a:ext>
            </a:extLst>
          </p:cNvPr>
          <p:cNvSpPr txBox="1"/>
          <p:nvPr/>
        </p:nvSpPr>
        <p:spPr>
          <a:xfrm>
            <a:off x="2420076" y="3919317"/>
            <a:ext cx="1630964" cy="207301"/>
          </a:xfrm>
          <a:prstGeom prst="rect">
            <a:avLst/>
          </a:prstGeom>
        </p:spPr>
        <p:txBody>
          <a:bodyPr wrap="square" lIns="0" tIns="0" rIns="0" bIns="0" rtlCol="0" anchor="t">
            <a:spAutoFit/>
          </a:bodyPr>
          <a:lstStyle/>
          <a:p>
            <a:pPr algn="ctr">
              <a:lnSpc>
                <a:spcPts val="1470"/>
              </a:lnSpc>
            </a:pPr>
            <a:r>
              <a:rPr lang="en-US" sz="2160" spc="34" dirty="0" err="1">
                <a:solidFill>
                  <a:schemeClr val="accent2">
                    <a:lumMod val="75000"/>
                  </a:schemeClr>
                </a:solidFill>
                <a:latin typeface="Arial" panose="020B0604020202020204" pitchFamily="34" charset="0"/>
                <a:cs typeface="Arial" panose="020B0604020202020204" pitchFamily="34" charset="0"/>
              </a:rPr>
              <a:t>Trẻ</a:t>
            </a:r>
            <a:r>
              <a:rPr lang="en-US" sz="2160" spc="34" dirty="0">
                <a:solidFill>
                  <a:schemeClr val="accent2">
                    <a:lumMod val="75000"/>
                  </a:schemeClr>
                </a:solidFill>
                <a:latin typeface="Arial" panose="020B0604020202020204" pitchFamily="34" charset="0"/>
                <a:cs typeface="Arial" panose="020B0604020202020204" pitchFamily="34" charset="0"/>
              </a:rPr>
              <a:t> </a:t>
            </a:r>
            <a:r>
              <a:rPr lang="en-US" sz="2160" spc="34" dirty="0" err="1">
                <a:solidFill>
                  <a:schemeClr val="accent2">
                    <a:lumMod val="75000"/>
                  </a:schemeClr>
                </a:solidFill>
                <a:latin typeface="Arial" panose="020B0604020202020204" pitchFamily="34" charset="0"/>
                <a:cs typeface="Arial" panose="020B0604020202020204" pitchFamily="34" charset="0"/>
              </a:rPr>
              <a:t>em</a:t>
            </a:r>
            <a:r>
              <a:rPr lang="en-US" sz="2160" spc="34" dirty="0">
                <a:solidFill>
                  <a:schemeClr val="accent2">
                    <a:lumMod val="75000"/>
                  </a:schemeClr>
                </a:solidFill>
                <a:latin typeface="Arial" panose="020B0604020202020204" pitchFamily="34" charset="0"/>
                <a:cs typeface="Arial" panose="020B0604020202020204" pitchFamily="34" charset="0"/>
              </a:rPr>
              <a:t> </a:t>
            </a:r>
            <a:r>
              <a:rPr lang="en-US" sz="2160" spc="34" dirty="0" err="1">
                <a:solidFill>
                  <a:schemeClr val="accent2">
                    <a:lumMod val="75000"/>
                  </a:schemeClr>
                </a:solidFill>
                <a:latin typeface="Arial" panose="020B0604020202020204" pitchFamily="34" charset="0"/>
                <a:cs typeface="Arial" panose="020B0604020202020204" pitchFamily="34" charset="0"/>
              </a:rPr>
              <a:t>gái</a:t>
            </a:r>
            <a:endParaRPr lang="en-US" sz="2160" spc="34" dirty="0">
              <a:solidFill>
                <a:schemeClr val="accent2">
                  <a:lumMod val="75000"/>
                </a:schemeClr>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C294C04B-BD03-0A63-4669-B4A86EF8433C}"/>
              </a:ext>
            </a:extLst>
          </p:cNvPr>
          <p:cNvSpPr txBox="1"/>
          <p:nvPr/>
        </p:nvSpPr>
        <p:spPr>
          <a:xfrm>
            <a:off x="1691400" y="4208682"/>
            <a:ext cx="2847220" cy="384721"/>
          </a:xfrm>
          <a:prstGeom prst="rect">
            <a:avLst/>
          </a:prstGeom>
        </p:spPr>
        <p:txBody>
          <a:bodyPr wrap="square" lIns="0" tIns="0" rIns="0" bIns="0" rtlCol="0" anchor="t">
            <a:spAutoFit/>
          </a:bodyPr>
          <a:lstStyle/>
          <a:p>
            <a:pPr algn="ctr">
              <a:spcBef>
                <a:spcPts val="720"/>
              </a:spcBef>
            </a:pPr>
            <a:r>
              <a:rPr lang="en-US" sz="2500" b="1" dirty="0">
                <a:solidFill>
                  <a:srgbClr val="C00000"/>
                </a:solidFill>
                <a:latin typeface="Arial" panose="020B0604020202020204" pitchFamily="34" charset="0"/>
                <a:cs typeface="Arial" panose="020B0604020202020204" pitchFamily="34" charset="0"/>
              </a:rPr>
              <a:t>38,6%</a:t>
            </a:r>
          </a:p>
        </p:txBody>
      </p:sp>
      <p:sp>
        <p:nvSpPr>
          <p:cNvPr id="35" name="TextBox 43">
            <a:extLst>
              <a:ext uri="{FF2B5EF4-FFF2-40B4-BE49-F238E27FC236}">
                <a16:creationId xmlns:a16="http://schemas.microsoft.com/office/drawing/2014/main" id="{65B5C56E-55F4-2528-DD2D-49640001C1F8}"/>
              </a:ext>
            </a:extLst>
          </p:cNvPr>
          <p:cNvSpPr txBox="1"/>
          <p:nvPr/>
        </p:nvSpPr>
        <p:spPr>
          <a:xfrm>
            <a:off x="5007448" y="3919317"/>
            <a:ext cx="1630964" cy="207301"/>
          </a:xfrm>
          <a:prstGeom prst="rect">
            <a:avLst/>
          </a:prstGeom>
        </p:spPr>
        <p:txBody>
          <a:bodyPr wrap="square" lIns="0" tIns="0" rIns="0" bIns="0" rtlCol="0" anchor="t">
            <a:spAutoFit/>
          </a:bodyPr>
          <a:lstStyle/>
          <a:p>
            <a:pPr algn="ctr">
              <a:lnSpc>
                <a:spcPts val="1470"/>
              </a:lnSpc>
            </a:pPr>
            <a:r>
              <a:rPr lang="en-US" sz="2160" spc="34" dirty="0">
                <a:solidFill>
                  <a:schemeClr val="accent2">
                    <a:lumMod val="75000"/>
                  </a:schemeClr>
                </a:solidFill>
                <a:latin typeface="Arial" panose="020B0604020202020204" pitchFamily="34" charset="0"/>
                <a:cs typeface="Arial" panose="020B0604020202020204" pitchFamily="34" charset="0"/>
              </a:rPr>
              <a:t>Thành </a:t>
            </a:r>
            <a:r>
              <a:rPr lang="en-US" sz="2160" spc="34" dirty="0" err="1">
                <a:solidFill>
                  <a:schemeClr val="accent2">
                    <a:lumMod val="75000"/>
                  </a:schemeClr>
                </a:solidFill>
                <a:latin typeface="Arial" panose="020B0604020202020204" pitchFamily="34" charset="0"/>
                <a:cs typeface="Arial" panose="020B0604020202020204" pitchFamily="34" charset="0"/>
              </a:rPr>
              <a:t>thị</a:t>
            </a:r>
            <a:endParaRPr lang="en-US" sz="2160" spc="34" dirty="0">
              <a:solidFill>
                <a:schemeClr val="accent2">
                  <a:lumMod val="75000"/>
                </a:schemeClr>
              </a:solidFill>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F7B01908-27E5-5E58-FA49-B44899FAA6E4}"/>
              </a:ext>
            </a:extLst>
          </p:cNvPr>
          <p:cNvSpPr txBox="1"/>
          <p:nvPr/>
        </p:nvSpPr>
        <p:spPr>
          <a:xfrm>
            <a:off x="4414772" y="4190292"/>
            <a:ext cx="2847220" cy="384721"/>
          </a:xfrm>
          <a:prstGeom prst="rect">
            <a:avLst/>
          </a:prstGeom>
        </p:spPr>
        <p:txBody>
          <a:bodyPr wrap="square" lIns="0" tIns="0" rIns="0" bIns="0" rtlCol="0" anchor="t">
            <a:spAutoFit/>
          </a:bodyPr>
          <a:lstStyle/>
          <a:p>
            <a:pPr algn="ctr">
              <a:spcBef>
                <a:spcPts val="720"/>
              </a:spcBef>
            </a:pPr>
            <a:r>
              <a:rPr lang="en-US" sz="2500" b="1" dirty="0">
                <a:solidFill>
                  <a:srgbClr val="C00000"/>
                </a:solidFill>
                <a:latin typeface="Arial" panose="020B0604020202020204" pitchFamily="34" charset="0"/>
                <a:cs typeface="Arial" panose="020B0604020202020204" pitchFamily="34" charset="0"/>
              </a:rPr>
              <a:t>23,6%</a:t>
            </a:r>
          </a:p>
        </p:txBody>
      </p:sp>
      <p:sp>
        <p:nvSpPr>
          <p:cNvPr id="39" name="TextBox 43">
            <a:extLst>
              <a:ext uri="{FF2B5EF4-FFF2-40B4-BE49-F238E27FC236}">
                <a16:creationId xmlns:a16="http://schemas.microsoft.com/office/drawing/2014/main" id="{2EA0A371-E857-4FDF-575B-290A53C25DAA}"/>
              </a:ext>
            </a:extLst>
          </p:cNvPr>
          <p:cNvSpPr txBox="1"/>
          <p:nvPr/>
        </p:nvSpPr>
        <p:spPr>
          <a:xfrm>
            <a:off x="7036232" y="3919317"/>
            <a:ext cx="1630964" cy="207301"/>
          </a:xfrm>
          <a:prstGeom prst="rect">
            <a:avLst/>
          </a:prstGeom>
        </p:spPr>
        <p:txBody>
          <a:bodyPr wrap="square" lIns="0" tIns="0" rIns="0" bIns="0" rtlCol="0" anchor="t">
            <a:spAutoFit/>
          </a:bodyPr>
          <a:lstStyle/>
          <a:p>
            <a:pPr algn="ctr">
              <a:lnSpc>
                <a:spcPts val="1470"/>
              </a:lnSpc>
            </a:pPr>
            <a:r>
              <a:rPr lang="en-US" sz="2160" spc="34" dirty="0" err="1">
                <a:solidFill>
                  <a:schemeClr val="accent2">
                    <a:lumMod val="75000"/>
                  </a:schemeClr>
                </a:solidFill>
                <a:latin typeface="Arial" panose="020B0604020202020204" pitchFamily="34" charset="0"/>
                <a:cs typeface="Arial" panose="020B0604020202020204" pitchFamily="34" charset="0"/>
              </a:rPr>
              <a:t>Nông</a:t>
            </a:r>
            <a:r>
              <a:rPr lang="en-US" sz="2160" spc="34" dirty="0">
                <a:solidFill>
                  <a:schemeClr val="accent2">
                    <a:lumMod val="75000"/>
                  </a:schemeClr>
                </a:solidFill>
                <a:latin typeface="Arial" panose="020B0604020202020204" pitchFamily="34" charset="0"/>
                <a:cs typeface="Arial" panose="020B0604020202020204" pitchFamily="34" charset="0"/>
              </a:rPr>
              <a:t> </a:t>
            </a:r>
            <a:r>
              <a:rPr lang="en-US" sz="2160" spc="34" dirty="0" err="1">
                <a:solidFill>
                  <a:schemeClr val="accent2">
                    <a:lumMod val="75000"/>
                  </a:schemeClr>
                </a:solidFill>
                <a:latin typeface="Arial" panose="020B0604020202020204" pitchFamily="34" charset="0"/>
                <a:cs typeface="Arial" panose="020B0604020202020204" pitchFamily="34" charset="0"/>
              </a:rPr>
              <a:t>thôn</a:t>
            </a:r>
            <a:endParaRPr lang="en-US" sz="2160" spc="34" dirty="0">
              <a:solidFill>
                <a:schemeClr val="accent2">
                  <a:lumMod val="75000"/>
                </a:schemeClr>
              </a:solidFill>
              <a:latin typeface="Arial" panose="020B0604020202020204" pitchFamily="34" charset="0"/>
              <a:cs typeface="Arial" panose="020B0604020202020204" pitchFamily="34" charset="0"/>
            </a:endParaRPr>
          </a:p>
        </p:txBody>
      </p:sp>
      <p:pic>
        <p:nvPicPr>
          <p:cNvPr id="43" name="Picture 42">
            <a:extLst>
              <a:ext uri="{FF2B5EF4-FFF2-40B4-BE49-F238E27FC236}">
                <a16:creationId xmlns:a16="http://schemas.microsoft.com/office/drawing/2014/main" id="{262BD366-B707-B387-B826-088179544A96}"/>
              </a:ext>
            </a:extLst>
          </p:cNvPr>
          <p:cNvPicPr>
            <a:picLocks noChangeAspect="1"/>
          </p:cNvPicPr>
          <p:nvPr/>
        </p:nvPicPr>
        <p:blipFill>
          <a:blip r:embed="rId11"/>
          <a:stretch>
            <a:fillRect/>
          </a:stretch>
        </p:blipFill>
        <p:spPr>
          <a:xfrm>
            <a:off x="5192427" y="2236979"/>
            <a:ext cx="1261007" cy="1497031"/>
          </a:xfrm>
          <a:prstGeom prst="rect">
            <a:avLst/>
          </a:prstGeom>
        </p:spPr>
      </p:pic>
      <p:pic>
        <p:nvPicPr>
          <p:cNvPr id="44" name="Picture 43">
            <a:extLst>
              <a:ext uri="{FF2B5EF4-FFF2-40B4-BE49-F238E27FC236}">
                <a16:creationId xmlns:a16="http://schemas.microsoft.com/office/drawing/2014/main" id="{60ED7429-9A5A-652C-469B-A70DB3EE399D}"/>
              </a:ext>
            </a:extLst>
          </p:cNvPr>
          <p:cNvPicPr>
            <a:picLocks noChangeAspect="1"/>
          </p:cNvPicPr>
          <p:nvPr/>
        </p:nvPicPr>
        <p:blipFill>
          <a:blip r:embed="rId12"/>
          <a:stretch>
            <a:fillRect/>
          </a:stretch>
        </p:blipFill>
        <p:spPr>
          <a:xfrm>
            <a:off x="7261992" y="2236979"/>
            <a:ext cx="1179445" cy="1497031"/>
          </a:xfrm>
          <a:prstGeom prst="rect">
            <a:avLst/>
          </a:prstGeom>
        </p:spPr>
      </p:pic>
      <p:sp>
        <p:nvSpPr>
          <p:cNvPr id="8" name="Rectangle 7"/>
          <p:cNvSpPr/>
          <p:nvPr/>
        </p:nvSpPr>
        <p:spPr>
          <a:xfrm>
            <a:off x="7304929" y="4097282"/>
            <a:ext cx="1093569" cy="477054"/>
          </a:xfrm>
          <a:prstGeom prst="rect">
            <a:avLst/>
          </a:prstGeom>
        </p:spPr>
        <p:txBody>
          <a:bodyPr wrap="none">
            <a:spAutoFit/>
          </a:bodyPr>
          <a:lstStyle/>
          <a:p>
            <a:pPr algn="ctr">
              <a:spcBef>
                <a:spcPts val="720"/>
              </a:spcBef>
            </a:pPr>
            <a:r>
              <a:rPr lang="en-US" sz="2500" b="1" dirty="0">
                <a:solidFill>
                  <a:srgbClr val="C00000"/>
                </a:solidFill>
                <a:latin typeface="Arial" panose="020B0604020202020204" pitchFamily="34" charset="0"/>
                <a:cs typeface="Arial" panose="020B0604020202020204" pitchFamily="34" charset="0"/>
              </a:rPr>
              <a:t>76,4%</a:t>
            </a:r>
          </a:p>
        </p:txBody>
      </p:sp>
    </p:spTree>
    <p:extLst>
      <p:ext uri="{BB962C8B-B14F-4D97-AF65-F5344CB8AC3E}">
        <p14:creationId xmlns:p14="http://schemas.microsoft.com/office/powerpoint/2010/main" val="38255570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DF1EE"/>
        </a:solidFill>
        <a:effectLst/>
      </p:bgPr>
    </p:bg>
    <p:spTree>
      <p:nvGrpSpPr>
        <p:cNvPr id="1" name=""/>
        <p:cNvGrpSpPr/>
        <p:nvPr/>
      </p:nvGrpSpPr>
      <p:grpSpPr>
        <a:xfrm>
          <a:off x="0" y="0"/>
          <a:ext cx="0" cy="0"/>
          <a:chOff x="0" y="0"/>
          <a:chExt cx="0" cy="0"/>
        </a:xfrm>
      </p:grpSpPr>
      <p:sp>
        <p:nvSpPr>
          <p:cNvPr id="16" name="TextBox 16"/>
          <p:cNvSpPr txBox="1"/>
          <p:nvPr/>
        </p:nvSpPr>
        <p:spPr>
          <a:xfrm>
            <a:off x="1544523" y="1193943"/>
            <a:ext cx="4952731" cy="718145"/>
          </a:xfrm>
          <a:prstGeom prst="rect">
            <a:avLst/>
          </a:prstGeom>
        </p:spPr>
        <p:txBody>
          <a:bodyPr wrap="square" lIns="0" tIns="0" rIns="0" bIns="0" rtlCol="0" anchor="t">
            <a:spAutoFit/>
          </a:bodyPr>
          <a:lstStyle/>
          <a:p>
            <a:pPr algn="ctr">
              <a:lnSpc>
                <a:spcPts val="2772"/>
              </a:lnSpc>
            </a:pPr>
            <a:r>
              <a:rPr lang="en-US" sz="2400" dirty="0" err="1">
                <a:solidFill>
                  <a:srgbClr val="00B0F0"/>
                </a:solidFill>
                <a:latin typeface="Arial" panose="020B0604020202020204" pitchFamily="34" charset="0"/>
                <a:cs typeface="Arial" panose="020B0604020202020204" pitchFamily="34" charset="0"/>
              </a:rPr>
              <a:t>Tỷ</a:t>
            </a:r>
            <a:r>
              <a:rPr lang="en-US" sz="2400" dirty="0">
                <a:solidFill>
                  <a:srgbClr val="00B0F0"/>
                </a:solidFill>
                <a:latin typeface="Arial" panose="020B0604020202020204" pitchFamily="34" charset="0"/>
                <a:cs typeface="Arial" panose="020B0604020202020204" pitchFamily="34" charset="0"/>
              </a:rPr>
              <a:t> </a:t>
            </a:r>
            <a:r>
              <a:rPr lang="en-US" sz="2400" dirty="0" err="1">
                <a:solidFill>
                  <a:srgbClr val="00B0F0"/>
                </a:solidFill>
                <a:latin typeface="Arial" panose="020B0604020202020204" pitchFamily="34" charset="0"/>
                <a:cs typeface="Arial" panose="020B0604020202020204" pitchFamily="34" charset="0"/>
              </a:rPr>
              <a:t>lệ</a:t>
            </a:r>
            <a:r>
              <a:rPr lang="en-US" sz="2400" dirty="0">
                <a:solidFill>
                  <a:srgbClr val="00B0F0"/>
                </a:solidFill>
                <a:latin typeface="Arial" panose="020B0604020202020204" pitchFamily="34" charset="0"/>
                <a:cs typeface="Arial" panose="020B0604020202020204" pitchFamily="34" charset="0"/>
              </a:rPr>
              <a:t> </a:t>
            </a:r>
            <a:r>
              <a:rPr lang="en-US" sz="2400" dirty="0" err="1">
                <a:solidFill>
                  <a:srgbClr val="00B0F0"/>
                </a:solidFill>
                <a:latin typeface="Arial" panose="020B0604020202020204" pitchFamily="34" charset="0"/>
                <a:cs typeface="Arial" panose="020B0604020202020204" pitchFamily="34" charset="0"/>
              </a:rPr>
              <a:t>lao</a:t>
            </a:r>
            <a:r>
              <a:rPr lang="en-US" sz="2400" dirty="0">
                <a:solidFill>
                  <a:srgbClr val="00B0F0"/>
                </a:solidFill>
                <a:latin typeface="Arial" panose="020B0604020202020204" pitchFamily="34" charset="0"/>
                <a:cs typeface="Arial" panose="020B0604020202020204" pitchFamily="34" charset="0"/>
              </a:rPr>
              <a:t> </a:t>
            </a:r>
            <a:r>
              <a:rPr lang="en-US" sz="2400" dirty="0" err="1">
                <a:solidFill>
                  <a:srgbClr val="00B0F0"/>
                </a:solidFill>
                <a:latin typeface="Arial" panose="020B0604020202020204" pitchFamily="34" charset="0"/>
                <a:cs typeface="Arial" panose="020B0604020202020204" pitchFamily="34" charset="0"/>
              </a:rPr>
              <a:t>động</a:t>
            </a:r>
            <a:r>
              <a:rPr lang="en-US" sz="2400" dirty="0">
                <a:solidFill>
                  <a:srgbClr val="00B0F0"/>
                </a:solidFill>
                <a:latin typeface="Arial" panose="020B0604020202020204" pitchFamily="34" charset="0"/>
                <a:cs typeface="Arial" panose="020B0604020202020204" pitchFamily="34" charset="0"/>
              </a:rPr>
              <a:t> </a:t>
            </a:r>
            <a:r>
              <a:rPr lang="en-US" sz="2400" dirty="0" err="1">
                <a:solidFill>
                  <a:srgbClr val="00B0F0"/>
                </a:solidFill>
                <a:latin typeface="Arial" panose="020B0604020202020204" pitchFamily="34" charset="0"/>
                <a:cs typeface="Arial" panose="020B0604020202020204" pitchFamily="34" charset="0"/>
              </a:rPr>
              <a:t>trẻ</a:t>
            </a:r>
            <a:r>
              <a:rPr lang="en-US" sz="2400" dirty="0">
                <a:solidFill>
                  <a:srgbClr val="00B0F0"/>
                </a:solidFill>
                <a:latin typeface="Arial" panose="020B0604020202020204" pitchFamily="34" charset="0"/>
                <a:cs typeface="Arial" panose="020B0604020202020204" pitchFamily="34" charset="0"/>
              </a:rPr>
              <a:t> </a:t>
            </a:r>
            <a:r>
              <a:rPr lang="en-US" sz="2400" dirty="0" err="1">
                <a:solidFill>
                  <a:srgbClr val="00B0F0"/>
                </a:solidFill>
                <a:latin typeface="Arial" panose="020B0604020202020204" pitchFamily="34" charset="0"/>
                <a:cs typeface="Arial" panose="020B0604020202020204" pitchFamily="34" charset="0"/>
              </a:rPr>
              <a:t>em</a:t>
            </a:r>
            <a:r>
              <a:rPr lang="en-US" sz="2400" dirty="0">
                <a:solidFill>
                  <a:srgbClr val="00B0F0"/>
                </a:solidFill>
                <a:latin typeface="Arial" panose="020B0604020202020204" pitchFamily="34" charset="0"/>
                <a:cs typeface="Arial" panose="020B0604020202020204" pitchFamily="34" charset="0"/>
              </a:rPr>
              <a:t> </a:t>
            </a:r>
            <a:r>
              <a:rPr lang="en-US" sz="2400" dirty="0" err="1" smtClean="0">
                <a:solidFill>
                  <a:srgbClr val="00B0F0"/>
                </a:solidFill>
                <a:latin typeface="Arial" panose="020B0604020202020204" pitchFamily="34" charset="0"/>
                <a:cs typeface="Arial" panose="020B0604020202020204" pitchFamily="34" charset="0"/>
              </a:rPr>
              <a:t>theo</a:t>
            </a:r>
            <a:r>
              <a:rPr lang="en-US" sz="2400" dirty="0" smtClean="0">
                <a:solidFill>
                  <a:srgbClr val="00B0F0"/>
                </a:solidFill>
                <a:latin typeface="Arial" panose="020B0604020202020204" pitchFamily="34" charset="0"/>
                <a:cs typeface="Arial" panose="020B0604020202020204" pitchFamily="34" charset="0"/>
              </a:rPr>
              <a:t> </a:t>
            </a:r>
            <a:r>
              <a:rPr lang="en-US" sz="2400" dirty="0" err="1" smtClean="0">
                <a:solidFill>
                  <a:srgbClr val="00B0F0"/>
                </a:solidFill>
                <a:latin typeface="Arial" panose="020B0604020202020204" pitchFamily="34" charset="0"/>
                <a:cs typeface="Arial" panose="020B0604020202020204" pitchFamily="34" charset="0"/>
              </a:rPr>
              <a:t>giới</a:t>
            </a:r>
            <a:r>
              <a:rPr lang="en-US" sz="2400" dirty="0" smtClean="0">
                <a:solidFill>
                  <a:srgbClr val="00B0F0"/>
                </a:solidFill>
                <a:latin typeface="Arial" panose="020B0604020202020204" pitchFamily="34" charset="0"/>
                <a:cs typeface="Arial" panose="020B0604020202020204" pitchFamily="34" charset="0"/>
              </a:rPr>
              <a:t> </a:t>
            </a:r>
            <a:r>
              <a:rPr lang="en-US" sz="2400" dirty="0" err="1" smtClean="0">
                <a:solidFill>
                  <a:srgbClr val="00B0F0"/>
                </a:solidFill>
                <a:latin typeface="Arial" panose="020B0604020202020204" pitchFamily="34" charset="0"/>
                <a:cs typeface="Arial" panose="020B0604020202020204" pitchFamily="34" charset="0"/>
              </a:rPr>
              <a:t>tính</a:t>
            </a:r>
            <a:r>
              <a:rPr lang="en-US" sz="2400" dirty="0" smtClean="0">
                <a:solidFill>
                  <a:srgbClr val="00B0F0"/>
                </a:solidFill>
                <a:latin typeface="Arial" panose="020B0604020202020204" pitchFamily="34" charset="0"/>
                <a:cs typeface="Arial" panose="020B0604020202020204" pitchFamily="34" charset="0"/>
              </a:rPr>
              <a:t> và độ </a:t>
            </a:r>
            <a:r>
              <a:rPr lang="en-US" sz="2400" dirty="0" err="1" smtClean="0">
                <a:solidFill>
                  <a:srgbClr val="00B0F0"/>
                </a:solidFill>
                <a:latin typeface="Arial" panose="020B0604020202020204" pitchFamily="34" charset="0"/>
                <a:cs typeface="Arial" panose="020B0604020202020204" pitchFamily="34" charset="0"/>
              </a:rPr>
              <a:t>tuổi</a:t>
            </a:r>
            <a:r>
              <a:rPr lang="en-US" sz="2400" dirty="0" smtClean="0">
                <a:solidFill>
                  <a:srgbClr val="00B0F0"/>
                </a:solidFill>
                <a:latin typeface="Arial" panose="020B0604020202020204" pitchFamily="34" charset="0"/>
                <a:cs typeface="Arial" panose="020B0604020202020204" pitchFamily="34" charset="0"/>
              </a:rPr>
              <a:t> (%)</a:t>
            </a:r>
            <a:endParaRPr lang="en-US" sz="2400" dirty="0">
              <a:solidFill>
                <a:srgbClr val="00B0F0"/>
              </a:solidFill>
              <a:latin typeface="Arial" panose="020B0604020202020204" pitchFamily="34" charset="0"/>
              <a:cs typeface="Arial" panose="020B0604020202020204" pitchFamily="34" charset="0"/>
            </a:endParaRPr>
          </a:p>
        </p:txBody>
      </p:sp>
      <p:sp>
        <p:nvSpPr>
          <p:cNvPr id="2" name="Rectangle 1"/>
          <p:cNvSpPr/>
          <p:nvPr/>
        </p:nvSpPr>
        <p:spPr>
          <a:xfrm>
            <a:off x="655613" y="4264731"/>
            <a:ext cx="8401050" cy="757130"/>
          </a:xfrm>
          <a:prstGeom prst="rect">
            <a:avLst/>
          </a:prstGeom>
        </p:spPr>
        <p:txBody>
          <a:bodyPr wrap="square">
            <a:spAutoFit/>
          </a:bodyPr>
          <a:lstStyle/>
          <a:p>
            <a:r>
              <a:rPr lang="en-US" sz="2160" dirty="0">
                <a:solidFill>
                  <a:srgbClr val="FF0000"/>
                </a:solidFill>
                <a:latin typeface="Arial" panose="020B0604020202020204" pitchFamily="34" charset="0"/>
                <a:ea typeface="Calibri" panose="020F0502020204030204" pitchFamily="34" charset="0"/>
                <a:cs typeface="Arial" panose="020B0604020202020204" pitchFamily="34" charset="0"/>
              </a:rPr>
              <a:t>Ở </a:t>
            </a:r>
            <a:r>
              <a:rPr lang="en-US" sz="2160" dirty="0" err="1">
                <a:solidFill>
                  <a:srgbClr val="FF0000"/>
                </a:solidFill>
                <a:latin typeface="Arial" panose="020B0604020202020204" pitchFamily="34" charset="0"/>
                <a:ea typeface="Calibri" panose="020F0502020204030204" pitchFamily="34" charset="0"/>
                <a:cs typeface="Arial" panose="020B0604020202020204" pitchFamily="34" charset="0"/>
              </a:rPr>
              <a:t>nhóm</a:t>
            </a:r>
            <a:r>
              <a:rPr lang="en-US" sz="216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2160" dirty="0" err="1">
                <a:solidFill>
                  <a:srgbClr val="FF0000"/>
                </a:solidFill>
                <a:latin typeface="Arial" panose="020B0604020202020204" pitchFamily="34" charset="0"/>
                <a:ea typeface="Calibri" panose="020F0502020204030204" pitchFamily="34" charset="0"/>
                <a:cs typeface="Arial" panose="020B0604020202020204" pitchFamily="34" charset="0"/>
              </a:rPr>
              <a:t>tuổi</a:t>
            </a:r>
            <a:r>
              <a:rPr lang="en-US" sz="216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2160" dirty="0" err="1">
                <a:solidFill>
                  <a:srgbClr val="FF0000"/>
                </a:solidFill>
                <a:latin typeface="Arial" panose="020B0604020202020204" pitchFamily="34" charset="0"/>
                <a:ea typeface="Calibri" panose="020F0502020204030204" pitchFamily="34" charset="0"/>
                <a:cs typeface="Arial" panose="020B0604020202020204" pitchFamily="34" charset="0"/>
              </a:rPr>
              <a:t>càng</a:t>
            </a:r>
            <a:r>
              <a:rPr lang="en-US" sz="216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2160" dirty="0" err="1">
                <a:solidFill>
                  <a:srgbClr val="FF0000"/>
                </a:solidFill>
                <a:latin typeface="Arial" panose="020B0604020202020204" pitchFamily="34" charset="0"/>
                <a:ea typeface="Calibri" panose="020F0502020204030204" pitchFamily="34" charset="0"/>
                <a:cs typeface="Arial" panose="020B0604020202020204" pitchFamily="34" charset="0"/>
              </a:rPr>
              <a:t>lớn</a:t>
            </a:r>
            <a:r>
              <a:rPr lang="en-US" sz="216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2160" dirty="0" err="1">
                <a:solidFill>
                  <a:srgbClr val="FF0000"/>
                </a:solidFill>
                <a:latin typeface="Arial" panose="020B0604020202020204" pitchFamily="34" charset="0"/>
                <a:ea typeface="Calibri" panose="020F0502020204030204" pitchFamily="34" charset="0"/>
                <a:cs typeface="Arial" panose="020B0604020202020204" pitchFamily="34" charset="0"/>
              </a:rPr>
              <a:t>tỷ</a:t>
            </a:r>
            <a:r>
              <a:rPr lang="en-US" sz="216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2160" dirty="0" err="1">
                <a:solidFill>
                  <a:srgbClr val="FF0000"/>
                </a:solidFill>
                <a:latin typeface="Arial" panose="020B0604020202020204" pitchFamily="34" charset="0"/>
                <a:ea typeface="Calibri" panose="020F0502020204030204" pitchFamily="34" charset="0"/>
                <a:cs typeface="Arial" panose="020B0604020202020204" pitchFamily="34" charset="0"/>
              </a:rPr>
              <a:t>lệ</a:t>
            </a:r>
            <a:r>
              <a:rPr lang="en-US" sz="216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2160" dirty="0" err="1">
                <a:solidFill>
                  <a:srgbClr val="FF0000"/>
                </a:solidFill>
                <a:latin typeface="Arial" panose="020B0604020202020204" pitchFamily="34" charset="0"/>
                <a:ea typeface="Calibri" panose="020F0502020204030204" pitchFamily="34" charset="0"/>
                <a:cs typeface="Arial" panose="020B0604020202020204" pitchFamily="34" charset="0"/>
              </a:rPr>
              <a:t>lao</a:t>
            </a:r>
            <a:r>
              <a:rPr lang="en-US" sz="216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2160" dirty="0" err="1">
                <a:solidFill>
                  <a:srgbClr val="FF0000"/>
                </a:solidFill>
                <a:latin typeface="Arial" panose="020B0604020202020204" pitchFamily="34" charset="0"/>
                <a:ea typeface="Calibri" panose="020F0502020204030204" pitchFamily="34" charset="0"/>
                <a:cs typeface="Arial" panose="020B0604020202020204" pitchFamily="34" charset="0"/>
              </a:rPr>
              <a:t>động</a:t>
            </a:r>
            <a:r>
              <a:rPr lang="en-US" sz="216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2160" dirty="0" err="1">
                <a:solidFill>
                  <a:srgbClr val="FF0000"/>
                </a:solidFill>
                <a:latin typeface="Arial" panose="020B0604020202020204" pitchFamily="34" charset="0"/>
                <a:ea typeface="Calibri" panose="020F0502020204030204" pitchFamily="34" charset="0"/>
                <a:cs typeface="Arial" panose="020B0604020202020204" pitchFamily="34" charset="0"/>
              </a:rPr>
              <a:t>trẻ</a:t>
            </a:r>
            <a:r>
              <a:rPr lang="en-US" sz="216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2160" dirty="0" err="1">
                <a:solidFill>
                  <a:srgbClr val="FF0000"/>
                </a:solidFill>
                <a:latin typeface="Arial" panose="020B0604020202020204" pitchFamily="34" charset="0"/>
                <a:ea typeface="Calibri" panose="020F0502020204030204" pitchFamily="34" charset="0"/>
                <a:cs typeface="Arial" panose="020B0604020202020204" pitchFamily="34" charset="0"/>
              </a:rPr>
              <a:t>em</a:t>
            </a:r>
            <a:r>
              <a:rPr lang="en-US" sz="216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2160" dirty="0" err="1">
                <a:solidFill>
                  <a:srgbClr val="FF0000"/>
                </a:solidFill>
                <a:latin typeface="Arial" panose="020B0604020202020204" pitchFamily="34" charset="0"/>
                <a:ea typeface="Calibri" panose="020F0502020204030204" pitchFamily="34" charset="0"/>
                <a:cs typeface="Arial" panose="020B0604020202020204" pitchFamily="34" charset="0"/>
              </a:rPr>
              <a:t>trên</a:t>
            </a:r>
            <a:r>
              <a:rPr lang="en-US" sz="216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2160" dirty="0" err="1">
                <a:solidFill>
                  <a:srgbClr val="FF0000"/>
                </a:solidFill>
                <a:latin typeface="Arial" panose="020B0604020202020204" pitchFamily="34" charset="0"/>
                <a:ea typeface="Calibri" panose="020F0502020204030204" pitchFamily="34" charset="0"/>
                <a:cs typeface="Arial" panose="020B0604020202020204" pitchFamily="34" charset="0"/>
              </a:rPr>
              <a:t>dân</a:t>
            </a:r>
            <a:r>
              <a:rPr lang="en-US" sz="216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2160" dirty="0" err="1">
                <a:solidFill>
                  <a:srgbClr val="FF0000"/>
                </a:solidFill>
                <a:latin typeface="Arial" panose="020B0604020202020204" pitchFamily="34" charset="0"/>
                <a:ea typeface="Calibri" panose="020F0502020204030204" pitchFamily="34" charset="0"/>
                <a:cs typeface="Arial" panose="020B0604020202020204" pitchFamily="34" charset="0"/>
              </a:rPr>
              <a:t>số</a:t>
            </a:r>
            <a:r>
              <a:rPr lang="en-US" sz="216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2160" dirty="0" err="1">
                <a:solidFill>
                  <a:srgbClr val="FF0000"/>
                </a:solidFill>
                <a:latin typeface="Arial" panose="020B0604020202020204" pitchFamily="34" charset="0"/>
                <a:ea typeface="Calibri" panose="020F0502020204030204" pitchFamily="34" charset="0"/>
                <a:cs typeface="Arial" panose="020B0604020202020204" pitchFamily="34" charset="0"/>
              </a:rPr>
              <a:t>trẻ</a:t>
            </a:r>
            <a:r>
              <a:rPr lang="en-US" sz="216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2160" dirty="0" err="1">
                <a:solidFill>
                  <a:srgbClr val="FF0000"/>
                </a:solidFill>
                <a:latin typeface="Arial" panose="020B0604020202020204" pitchFamily="34" charset="0"/>
                <a:ea typeface="Calibri" panose="020F0502020204030204" pitchFamily="34" charset="0"/>
                <a:cs typeface="Arial" panose="020B0604020202020204" pitchFamily="34" charset="0"/>
              </a:rPr>
              <a:t>em</a:t>
            </a:r>
            <a:r>
              <a:rPr lang="en-US" sz="216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2160" dirty="0" err="1">
                <a:solidFill>
                  <a:srgbClr val="FF0000"/>
                </a:solidFill>
                <a:latin typeface="Arial" panose="020B0604020202020204" pitchFamily="34" charset="0"/>
                <a:ea typeface="Calibri" panose="020F0502020204030204" pitchFamily="34" charset="0"/>
                <a:cs typeface="Arial" panose="020B0604020202020204" pitchFamily="34" charset="0"/>
              </a:rPr>
              <a:t>càng</a:t>
            </a:r>
            <a:r>
              <a:rPr lang="en-US" sz="216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2160" dirty="0" err="1">
                <a:solidFill>
                  <a:srgbClr val="FF0000"/>
                </a:solidFill>
                <a:latin typeface="Arial" panose="020B0604020202020204" pitchFamily="34" charset="0"/>
                <a:ea typeface="Calibri" panose="020F0502020204030204" pitchFamily="34" charset="0"/>
                <a:cs typeface="Arial" panose="020B0604020202020204" pitchFamily="34" charset="0"/>
              </a:rPr>
              <a:t>cao</a:t>
            </a:r>
            <a:r>
              <a:rPr lang="en-US" sz="216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2160" dirty="0" err="1">
                <a:solidFill>
                  <a:srgbClr val="FF0000"/>
                </a:solidFill>
                <a:latin typeface="Arial" panose="020B0604020202020204" pitchFamily="34" charset="0"/>
                <a:ea typeface="Calibri" panose="020F0502020204030204" pitchFamily="34" charset="0"/>
                <a:cs typeface="Arial" panose="020B0604020202020204" pitchFamily="34" charset="0"/>
              </a:rPr>
              <a:t>Tỷ</a:t>
            </a:r>
            <a:r>
              <a:rPr lang="en-US" sz="216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2160" dirty="0" err="1">
                <a:solidFill>
                  <a:srgbClr val="FF0000"/>
                </a:solidFill>
                <a:latin typeface="Arial" panose="020B0604020202020204" pitchFamily="34" charset="0"/>
                <a:ea typeface="Calibri" panose="020F0502020204030204" pitchFamily="34" charset="0"/>
                <a:cs typeface="Arial" panose="020B0604020202020204" pitchFamily="34" charset="0"/>
              </a:rPr>
              <a:t>lệ</a:t>
            </a:r>
            <a:r>
              <a:rPr lang="en-US" sz="216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2160" dirty="0" err="1">
                <a:solidFill>
                  <a:srgbClr val="FF0000"/>
                </a:solidFill>
                <a:latin typeface="Arial" panose="020B0604020202020204" pitchFamily="34" charset="0"/>
                <a:ea typeface="Calibri" panose="020F0502020204030204" pitchFamily="34" charset="0"/>
                <a:cs typeface="Arial" panose="020B0604020202020204" pitchFamily="34" charset="0"/>
              </a:rPr>
              <a:t>lao</a:t>
            </a:r>
            <a:r>
              <a:rPr lang="en-US" sz="216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2160" dirty="0" err="1">
                <a:solidFill>
                  <a:srgbClr val="FF0000"/>
                </a:solidFill>
                <a:latin typeface="Arial" panose="020B0604020202020204" pitchFamily="34" charset="0"/>
                <a:ea typeface="Calibri" panose="020F0502020204030204" pitchFamily="34" charset="0"/>
                <a:cs typeface="Arial" panose="020B0604020202020204" pitchFamily="34" charset="0"/>
              </a:rPr>
              <a:t>động</a:t>
            </a:r>
            <a:r>
              <a:rPr lang="en-US" sz="216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2160" dirty="0" err="1">
                <a:solidFill>
                  <a:srgbClr val="FF0000"/>
                </a:solidFill>
                <a:latin typeface="Arial" panose="020B0604020202020204" pitchFamily="34" charset="0"/>
                <a:ea typeface="Calibri" panose="020F0502020204030204" pitchFamily="34" charset="0"/>
                <a:cs typeface="Arial" panose="020B0604020202020204" pitchFamily="34" charset="0"/>
              </a:rPr>
              <a:t>trẻ</a:t>
            </a:r>
            <a:r>
              <a:rPr lang="en-US" sz="216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2160" dirty="0" err="1">
                <a:solidFill>
                  <a:srgbClr val="FF0000"/>
                </a:solidFill>
                <a:latin typeface="Arial" panose="020B0604020202020204" pitchFamily="34" charset="0"/>
                <a:ea typeface="Calibri" panose="020F0502020204030204" pitchFamily="34" charset="0"/>
                <a:cs typeface="Arial" panose="020B0604020202020204" pitchFamily="34" charset="0"/>
              </a:rPr>
              <a:t>em</a:t>
            </a:r>
            <a:r>
              <a:rPr lang="en-US" sz="2160" dirty="0">
                <a:solidFill>
                  <a:srgbClr val="FF0000"/>
                </a:solidFill>
                <a:latin typeface="Arial" panose="020B0604020202020204" pitchFamily="34" charset="0"/>
                <a:ea typeface="Calibri" panose="020F0502020204030204" pitchFamily="34" charset="0"/>
                <a:cs typeface="Arial" panose="020B0604020202020204" pitchFamily="34" charset="0"/>
              </a:rPr>
              <a:t> ở </a:t>
            </a:r>
            <a:r>
              <a:rPr lang="en-US" sz="2160" dirty="0" err="1">
                <a:solidFill>
                  <a:srgbClr val="FF0000"/>
                </a:solidFill>
                <a:latin typeface="Arial" panose="020B0604020202020204" pitchFamily="34" charset="0"/>
                <a:ea typeface="Calibri" panose="020F0502020204030204" pitchFamily="34" charset="0"/>
                <a:cs typeface="Arial" panose="020B0604020202020204" pitchFamily="34" charset="0"/>
              </a:rPr>
              <a:t>trẻ</a:t>
            </a:r>
            <a:r>
              <a:rPr lang="en-US" sz="216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2160" dirty="0" err="1">
                <a:solidFill>
                  <a:srgbClr val="FF0000"/>
                </a:solidFill>
                <a:latin typeface="Arial" panose="020B0604020202020204" pitchFamily="34" charset="0"/>
                <a:ea typeface="Calibri" panose="020F0502020204030204" pitchFamily="34" charset="0"/>
                <a:cs typeface="Arial" panose="020B0604020202020204" pitchFamily="34" charset="0"/>
              </a:rPr>
              <a:t>em</a:t>
            </a:r>
            <a:r>
              <a:rPr lang="en-US" sz="216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2160" dirty="0" err="1">
                <a:solidFill>
                  <a:srgbClr val="FF0000"/>
                </a:solidFill>
                <a:latin typeface="Arial" panose="020B0604020202020204" pitchFamily="34" charset="0"/>
                <a:ea typeface="Calibri" panose="020F0502020204030204" pitchFamily="34" charset="0"/>
                <a:cs typeface="Arial" panose="020B0604020202020204" pitchFamily="34" charset="0"/>
              </a:rPr>
              <a:t>nam</a:t>
            </a:r>
            <a:r>
              <a:rPr lang="en-US" sz="216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2160" dirty="0" err="1">
                <a:solidFill>
                  <a:srgbClr val="FF0000"/>
                </a:solidFill>
                <a:latin typeface="Arial" panose="020B0604020202020204" pitchFamily="34" charset="0"/>
                <a:ea typeface="Calibri" panose="020F0502020204030204" pitchFamily="34" charset="0"/>
                <a:cs typeface="Arial" panose="020B0604020202020204" pitchFamily="34" charset="0"/>
              </a:rPr>
              <a:t>cao</a:t>
            </a:r>
            <a:r>
              <a:rPr lang="en-US" sz="216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2160" dirty="0" err="1">
                <a:solidFill>
                  <a:srgbClr val="FF0000"/>
                </a:solidFill>
                <a:latin typeface="Arial" panose="020B0604020202020204" pitchFamily="34" charset="0"/>
                <a:ea typeface="Calibri" panose="020F0502020204030204" pitchFamily="34" charset="0"/>
                <a:cs typeface="Arial" panose="020B0604020202020204" pitchFamily="34" charset="0"/>
              </a:rPr>
              <a:t>hơn</a:t>
            </a:r>
            <a:r>
              <a:rPr lang="en-US" sz="216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2160" dirty="0" err="1">
                <a:solidFill>
                  <a:srgbClr val="FF0000"/>
                </a:solidFill>
                <a:latin typeface="Arial" panose="020B0604020202020204" pitchFamily="34" charset="0"/>
                <a:ea typeface="Calibri" panose="020F0502020204030204" pitchFamily="34" charset="0"/>
                <a:cs typeface="Arial" panose="020B0604020202020204" pitchFamily="34" charset="0"/>
              </a:rPr>
              <a:t>trẻ</a:t>
            </a:r>
            <a:r>
              <a:rPr lang="en-US" sz="216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2160" dirty="0" err="1">
                <a:solidFill>
                  <a:srgbClr val="FF0000"/>
                </a:solidFill>
                <a:latin typeface="Arial" panose="020B0604020202020204" pitchFamily="34" charset="0"/>
                <a:ea typeface="Calibri" panose="020F0502020204030204" pitchFamily="34" charset="0"/>
                <a:cs typeface="Arial" panose="020B0604020202020204" pitchFamily="34" charset="0"/>
              </a:rPr>
              <a:t>em</a:t>
            </a:r>
            <a:r>
              <a:rPr lang="en-US" sz="216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2160" dirty="0" err="1">
                <a:solidFill>
                  <a:srgbClr val="FF0000"/>
                </a:solidFill>
                <a:latin typeface="Arial" panose="020B0604020202020204" pitchFamily="34" charset="0"/>
                <a:ea typeface="Calibri" panose="020F0502020204030204" pitchFamily="34" charset="0"/>
                <a:cs typeface="Arial" panose="020B0604020202020204" pitchFamily="34" charset="0"/>
              </a:rPr>
              <a:t>nữ</a:t>
            </a:r>
            <a:endParaRPr lang="en-US" sz="2160" dirty="0">
              <a:solidFill>
                <a:srgbClr val="FF0000"/>
              </a:solidFill>
              <a:latin typeface="Arial" panose="020B0604020202020204" pitchFamily="34" charset="0"/>
              <a:cs typeface="Arial" panose="020B0604020202020204" pitchFamily="34" charset="0"/>
            </a:endParaRPr>
          </a:p>
        </p:txBody>
      </p:sp>
      <p:sp>
        <p:nvSpPr>
          <p:cNvPr id="14" name="AutoShape 28"/>
          <p:cNvSpPr/>
          <p:nvPr/>
        </p:nvSpPr>
        <p:spPr>
          <a:xfrm>
            <a:off x="-1429544" y="-1051117"/>
            <a:ext cx="2592608" cy="2566351"/>
          </a:xfrm>
          <a:prstGeom prst="line">
            <a:avLst/>
          </a:prstGeom>
          <a:ln w="28575" cap="flat">
            <a:solidFill>
              <a:srgbClr val="8CA9AD"/>
            </a:solidFill>
            <a:prstDash val="solid"/>
            <a:headEnd type="none" w="sm" len="sm"/>
            <a:tailEnd type="none" w="sm" len="sm"/>
          </a:ln>
        </p:spPr>
      </p:sp>
      <p:sp>
        <p:nvSpPr>
          <p:cNvPr id="17" name="AutoShape 29"/>
          <p:cNvSpPr/>
          <p:nvPr/>
        </p:nvSpPr>
        <p:spPr>
          <a:xfrm>
            <a:off x="-1536517" y="-894778"/>
            <a:ext cx="2519426" cy="2519426"/>
          </a:xfrm>
          <a:prstGeom prst="line">
            <a:avLst/>
          </a:prstGeom>
          <a:ln w="28575" cap="flat">
            <a:solidFill>
              <a:srgbClr val="8CA9AD"/>
            </a:solidFill>
            <a:prstDash val="solid"/>
            <a:headEnd type="none" w="sm" len="sm"/>
            <a:tailEnd type="none" w="sm" len="sm"/>
          </a:ln>
        </p:spPr>
      </p:sp>
      <p:sp>
        <p:nvSpPr>
          <p:cNvPr id="18" name="AutoShape 31"/>
          <p:cNvSpPr/>
          <p:nvPr/>
        </p:nvSpPr>
        <p:spPr>
          <a:xfrm>
            <a:off x="-1689645" y="-522409"/>
            <a:ext cx="2345258" cy="2345258"/>
          </a:xfrm>
          <a:prstGeom prst="line">
            <a:avLst/>
          </a:prstGeom>
          <a:ln w="28575" cap="flat">
            <a:solidFill>
              <a:srgbClr val="8CA9AD"/>
            </a:solidFill>
            <a:prstDash val="solid"/>
            <a:headEnd type="none" w="sm" len="sm"/>
            <a:tailEnd type="none" w="sm" len="sm"/>
          </a:ln>
        </p:spPr>
      </p:sp>
      <p:sp>
        <p:nvSpPr>
          <p:cNvPr id="19" name="AutoShape 32"/>
          <p:cNvSpPr/>
          <p:nvPr/>
        </p:nvSpPr>
        <p:spPr>
          <a:xfrm>
            <a:off x="-1761572" y="-302571"/>
            <a:ext cx="2173837" cy="2173837"/>
          </a:xfrm>
          <a:prstGeom prst="line">
            <a:avLst/>
          </a:prstGeom>
          <a:ln w="28575" cap="flat">
            <a:solidFill>
              <a:srgbClr val="8CA9AD"/>
            </a:solidFill>
            <a:prstDash val="solid"/>
            <a:headEnd type="none" w="sm" len="sm"/>
            <a:tailEnd type="none" w="sm" len="sm"/>
          </a:ln>
        </p:spPr>
      </p:sp>
      <p:sp>
        <p:nvSpPr>
          <p:cNvPr id="20" name="AutoShape 33"/>
          <p:cNvSpPr/>
          <p:nvPr/>
        </p:nvSpPr>
        <p:spPr>
          <a:xfrm>
            <a:off x="-1821982" y="-80709"/>
            <a:ext cx="1981799" cy="1992797"/>
          </a:xfrm>
          <a:prstGeom prst="line">
            <a:avLst/>
          </a:prstGeom>
          <a:ln w="28575" cap="flat">
            <a:solidFill>
              <a:srgbClr val="8CA9AD"/>
            </a:solidFill>
            <a:prstDash val="solid"/>
            <a:headEnd type="none" w="sm" len="sm"/>
            <a:tailEnd type="none" w="sm" len="sm"/>
          </a:ln>
        </p:spPr>
      </p:sp>
      <p:graphicFrame>
        <p:nvGraphicFramePr>
          <p:cNvPr id="4" name="Chart 3">
            <a:extLst>
              <a:ext uri="{FF2B5EF4-FFF2-40B4-BE49-F238E27FC236}">
                <a16:creationId xmlns:a16="http://schemas.microsoft.com/office/drawing/2014/main" id="{274D4E2E-351B-11C1-539B-39206ACFFB37}"/>
              </a:ext>
            </a:extLst>
          </p:cNvPr>
          <p:cNvGraphicFramePr>
            <a:graphicFrameLocks/>
          </p:cNvGraphicFramePr>
          <p:nvPr>
            <p:extLst>
              <p:ext uri="{D42A27DB-BD31-4B8C-83A1-F6EECF244321}">
                <p14:modId xmlns:p14="http://schemas.microsoft.com/office/powerpoint/2010/main" val="2740609647"/>
              </p:ext>
            </p:extLst>
          </p:nvPr>
        </p:nvGraphicFramePr>
        <p:xfrm>
          <a:off x="500332" y="1104181"/>
          <a:ext cx="8384876" cy="2950234"/>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Box 34"/>
          <p:cNvSpPr txBox="1"/>
          <p:nvPr/>
        </p:nvSpPr>
        <p:spPr>
          <a:xfrm>
            <a:off x="1462609" y="210819"/>
            <a:ext cx="6284559" cy="359073"/>
          </a:xfrm>
          <a:prstGeom prst="rect">
            <a:avLst/>
          </a:prstGeom>
        </p:spPr>
        <p:txBody>
          <a:bodyPr wrap="square" lIns="0" tIns="0" rIns="0" bIns="0" rtlCol="0" anchor="t">
            <a:spAutoFit/>
          </a:bodyPr>
          <a:lstStyle/>
          <a:p>
            <a:pPr algn="ctr">
              <a:lnSpc>
                <a:spcPts val="2772"/>
              </a:lnSpc>
            </a:pPr>
            <a:r>
              <a:rPr lang="pt-BR" sz="2800" b="1" dirty="0">
                <a:solidFill>
                  <a:srgbClr val="002060"/>
                </a:solidFill>
                <a:latin typeface="Arial" panose="020B0604020202020204" pitchFamily="34" charset="0"/>
                <a:cs typeface="Arial" panose="020B0604020202020204" pitchFamily="34" charset="0"/>
              </a:rPr>
              <a:t>LAO ĐỘNG TRẺ EM</a:t>
            </a:r>
            <a:endParaRPr lang="en-US" sz="28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25999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DF1EE"/>
        </a:solidFill>
        <a:effectLst/>
      </p:bgPr>
    </p:bg>
    <p:spTree>
      <p:nvGrpSpPr>
        <p:cNvPr id="1" name=""/>
        <p:cNvGrpSpPr/>
        <p:nvPr/>
      </p:nvGrpSpPr>
      <p:grpSpPr>
        <a:xfrm>
          <a:off x="0" y="0"/>
          <a:ext cx="0" cy="0"/>
          <a:chOff x="0" y="0"/>
          <a:chExt cx="0" cy="0"/>
        </a:xfrm>
      </p:grpSpPr>
      <p:sp>
        <p:nvSpPr>
          <p:cNvPr id="30" name="AutoShape 28"/>
          <p:cNvSpPr/>
          <p:nvPr/>
        </p:nvSpPr>
        <p:spPr>
          <a:xfrm>
            <a:off x="-1429544" y="-1051117"/>
            <a:ext cx="2592608" cy="2566351"/>
          </a:xfrm>
          <a:prstGeom prst="line">
            <a:avLst/>
          </a:prstGeom>
          <a:ln w="28575" cap="flat">
            <a:solidFill>
              <a:srgbClr val="8CA9AD"/>
            </a:solidFill>
            <a:prstDash val="solid"/>
            <a:headEnd type="none" w="sm" len="sm"/>
            <a:tailEnd type="none" w="sm" len="sm"/>
          </a:ln>
        </p:spPr>
      </p:sp>
      <p:sp>
        <p:nvSpPr>
          <p:cNvPr id="31" name="AutoShape 29"/>
          <p:cNvSpPr/>
          <p:nvPr/>
        </p:nvSpPr>
        <p:spPr>
          <a:xfrm>
            <a:off x="-1536517" y="-894778"/>
            <a:ext cx="2519426" cy="2519426"/>
          </a:xfrm>
          <a:prstGeom prst="line">
            <a:avLst/>
          </a:prstGeom>
          <a:ln w="28575" cap="flat">
            <a:solidFill>
              <a:srgbClr val="8CA9AD"/>
            </a:solidFill>
            <a:prstDash val="solid"/>
            <a:headEnd type="none" w="sm" len="sm"/>
            <a:tailEnd type="none" w="sm" len="sm"/>
          </a:ln>
        </p:spPr>
      </p:sp>
      <p:sp>
        <p:nvSpPr>
          <p:cNvPr id="32" name="AutoShape 31"/>
          <p:cNvSpPr/>
          <p:nvPr/>
        </p:nvSpPr>
        <p:spPr>
          <a:xfrm>
            <a:off x="-1689645" y="-522409"/>
            <a:ext cx="2345258" cy="2345258"/>
          </a:xfrm>
          <a:prstGeom prst="line">
            <a:avLst/>
          </a:prstGeom>
          <a:ln w="28575" cap="flat">
            <a:solidFill>
              <a:srgbClr val="8CA9AD"/>
            </a:solidFill>
            <a:prstDash val="solid"/>
            <a:headEnd type="none" w="sm" len="sm"/>
            <a:tailEnd type="none" w="sm" len="sm"/>
          </a:ln>
        </p:spPr>
      </p:sp>
      <p:sp>
        <p:nvSpPr>
          <p:cNvPr id="33" name="AutoShape 32"/>
          <p:cNvSpPr/>
          <p:nvPr/>
        </p:nvSpPr>
        <p:spPr>
          <a:xfrm>
            <a:off x="-1761572" y="-302571"/>
            <a:ext cx="2173837" cy="2173837"/>
          </a:xfrm>
          <a:prstGeom prst="line">
            <a:avLst/>
          </a:prstGeom>
          <a:ln w="28575" cap="flat">
            <a:solidFill>
              <a:srgbClr val="8CA9AD"/>
            </a:solidFill>
            <a:prstDash val="solid"/>
            <a:headEnd type="none" w="sm" len="sm"/>
            <a:tailEnd type="none" w="sm" len="sm"/>
          </a:ln>
        </p:spPr>
      </p:sp>
      <p:sp>
        <p:nvSpPr>
          <p:cNvPr id="34" name="AutoShape 33"/>
          <p:cNvSpPr/>
          <p:nvPr/>
        </p:nvSpPr>
        <p:spPr>
          <a:xfrm>
            <a:off x="-1821982" y="-80709"/>
            <a:ext cx="1981799" cy="1992797"/>
          </a:xfrm>
          <a:prstGeom prst="line">
            <a:avLst/>
          </a:prstGeom>
          <a:ln w="28575" cap="flat">
            <a:solidFill>
              <a:srgbClr val="8CA9AD"/>
            </a:solidFill>
            <a:prstDash val="solid"/>
            <a:headEnd type="none" w="sm" len="sm"/>
            <a:tailEnd type="none" w="sm" len="sm"/>
          </a:ln>
        </p:spPr>
      </p:sp>
      <p:graphicFrame>
        <p:nvGraphicFramePr>
          <p:cNvPr id="17" name="Chart 16"/>
          <p:cNvGraphicFramePr>
            <a:graphicFrameLocks/>
          </p:cNvGraphicFramePr>
          <p:nvPr>
            <p:extLst>
              <p:ext uri="{D42A27DB-BD31-4B8C-83A1-F6EECF244321}">
                <p14:modId xmlns:p14="http://schemas.microsoft.com/office/powerpoint/2010/main" val="4218205957"/>
              </p:ext>
            </p:extLst>
          </p:nvPr>
        </p:nvGraphicFramePr>
        <p:xfrm>
          <a:off x="159818" y="784346"/>
          <a:ext cx="8449344" cy="4089579"/>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34"/>
          <p:cNvSpPr txBox="1"/>
          <p:nvPr/>
        </p:nvSpPr>
        <p:spPr>
          <a:xfrm>
            <a:off x="1462609" y="210819"/>
            <a:ext cx="6284559" cy="359073"/>
          </a:xfrm>
          <a:prstGeom prst="rect">
            <a:avLst/>
          </a:prstGeom>
        </p:spPr>
        <p:txBody>
          <a:bodyPr wrap="square" lIns="0" tIns="0" rIns="0" bIns="0" rtlCol="0" anchor="t">
            <a:spAutoFit/>
          </a:bodyPr>
          <a:lstStyle/>
          <a:p>
            <a:pPr algn="ctr">
              <a:lnSpc>
                <a:spcPts val="2772"/>
              </a:lnSpc>
            </a:pPr>
            <a:r>
              <a:rPr lang="pt-BR" sz="2800" b="1" dirty="0">
                <a:solidFill>
                  <a:srgbClr val="002060"/>
                </a:solidFill>
                <a:latin typeface="Arial" panose="020B0604020202020204" pitchFamily="34" charset="0"/>
                <a:cs typeface="Arial" panose="020B0604020202020204" pitchFamily="34" charset="0"/>
              </a:rPr>
              <a:t>LAO ĐỘNG TRẺ EM</a:t>
            </a:r>
            <a:endParaRPr lang="en-US" sz="28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31004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9"/>
        <p:cNvGrpSpPr/>
        <p:nvPr/>
      </p:nvGrpSpPr>
      <p:grpSpPr>
        <a:xfrm>
          <a:off x="0" y="0"/>
          <a:ext cx="0" cy="0"/>
          <a:chOff x="0" y="0"/>
          <a:chExt cx="0" cy="0"/>
        </a:xfrm>
      </p:grpSpPr>
      <p:sp>
        <p:nvSpPr>
          <p:cNvPr id="1070" name="Google Shape;1070;p36"/>
          <p:cNvSpPr txBox="1">
            <a:spLocks noGrp="1"/>
          </p:cNvSpPr>
          <p:nvPr>
            <p:ph type="title"/>
          </p:nvPr>
        </p:nvSpPr>
        <p:spPr>
          <a:xfrm>
            <a:off x="808788" y="151022"/>
            <a:ext cx="7708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latin typeface="+mj-lt"/>
              </a:rPr>
              <a:t>BỐI CẢNH CHUNG</a:t>
            </a:r>
            <a:endParaRPr dirty="0">
              <a:latin typeface="+mj-lt"/>
            </a:endParaRPr>
          </a:p>
        </p:txBody>
      </p:sp>
      <p:sp>
        <p:nvSpPr>
          <p:cNvPr id="1073" name="Google Shape;1073;p36"/>
          <p:cNvSpPr txBox="1"/>
          <p:nvPr/>
        </p:nvSpPr>
        <p:spPr>
          <a:xfrm>
            <a:off x="419669" y="1284820"/>
            <a:ext cx="8278283" cy="3858680"/>
          </a:xfrm>
          <a:prstGeom prst="rect">
            <a:avLst/>
          </a:prstGeom>
          <a:noFill/>
          <a:ln>
            <a:noFill/>
          </a:ln>
        </p:spPr>
        <p:txBody>
          <a:bodyPr spcFirstLastPara="1" wrap="square" lIns="91425" tIns="91425" rIns="91425" bIns="91425" anchor="t" anchorCtr="0">
            <a:noAutofit/>
          </a:bodyPr>
          <a:lstStyle/>
          <a:p>
            <a:pPr marL="357188" indent="-357188" algn="just">
              <a:spcBef>
                <a:spcPts val="1200"/>
              </a:spcBef>
              <a:buFont typeface="Wingdings" panose="05000000000000000000" pitchFamily="2" charset="2"/>
              <a:buChar char="Ø"/>
            </a:pPr>
            <a:r>
              <a:rPr lang="en-US" sz="2000" dirty="0">
                <a:solidFill>
                  <a:srgbClr val="002060"/>
                </a:solidFill>
              </a:rPr>
              <a:t>Việt Nam là một </a:t>
            </a:r>
            <a:r>
              <a:rPr lang="en-US" sz="2000" dirty="0" err="1">
                <a:solidFill>
                  <a:srgbClr val="002060"/>
                </a:solidFill>
              </a:rPr>
              <a:t>trong</a:t>
            </a:r>
            <a:r>
              <a:rPr lang="en-US" sz="2000" dirty="0">
                <a:solidFill>
                  <a:srgbClr val="002060"/>
                </a:solidFill>
              </a:rPr>
              <a:t> những </a:t>
            </a:r>
            <a:r>
              <a:rPr lang="en-US" sz="2000" dirty="0" err="1">
                <a:solidFill>
                  <a:srgbClr val="002060"/>
                </a:solidFill>
              </a:rPr>
              <a:t>quốc</a:t>
            </a:r>
            <a:r>
              <a:rPr lang="en-US" sz="2000" dirty="0">
                <a:solidFill>
                  <a:srgbClr val="002060"/>
                </a:solidFill>
              </a:rPr>
              <a:t> gia </a:t>
            </a:r>
            <a:r>
              <a:rPr lang="en-US" sz="2000" dirty="0" err="1">
                <a:solidFill>
                  <a:srgbClr val="002060"/>
                </a:solidFill>
              </a:rPr>
              <a:t>đi</a:t>
            </a:r>
            <a:r>
              <a:rPr lang="en-US" sz="2000" dirty="0">
                <a:solidFill>
                  <a:srgbClr val="002060"/>
                </a:solidFill>
              </a:rPr>
              <a:t> </a:t>
            </a:r>
            <a:r>
              <a:rPr lang="en-US" sz="2000" dirty="0" err="1">
                <a:solidFill>
                  <a:srgbClr val="002060"/>
                </a:solidFill>
              </a:rPr>
              <a:t>đầu</a:t>
            </a:r>
            <a:r>
              <a:rPr lang="en-US" sz="2000" dirty="0">
                <a:solidFill>
                  <a:srgbClr val="002060"/>
                </a:solidFill>
              </a:rPr>
              <a:t> </a:t>
            </a:r>
            <a:r>
              <a:rPr lang="en-US" sz="2000" dirty="0" err="1">
                <a:solidFill>
                  <a:srgbClr val="002060"/>
                </a:solidFill>
              </a:rPr>
              <a:t>trong</a:t>
            </a:r>
            <a:r>
              <a:rPr lang="en-US" sz="2000" dirty="0">
                <a:solidFill>
                  <a:srgbClr val="002060"/>
                </a:solidFill>
              </a:rPr>
              <a:t> </a:t>
            </a:r>
            <a:r>
              <a:rPr lang="en-US" sz="2000" dirty="0" err="1">
                <a:solidFill>
                  <a:srgbClr val="002060"/>
                </a:solidFill>
              </a:rPr>
              <a:t>nỗ</a:t>
            </a:r>
            <a:r>
              <a:rPr lang="en-US" sz="2000" dirty="0">
                <a:solidFill>
                  <a:srgbClr val="002060"/>
                </a:solidFill>
              </a:rPr>
              <a:t> </a:t>
            </a:r>
            <a:r>
              <a:rPr lang="en-US" sz="2000" dirty="0" err="1">
                <a:solidFill>
                  <a:srgbClr val="002060"/>
                </a:solidFill>
              </a:rPr>
              <a:t>lực</a:t>
            </a:r>
            <a:r>
              <a:rPr lang="en-US" sz="2000" dirty="0">
                <a:solidFill>
                  <a:srgbClr val="002060"/>
                </a:solidFill>
              </a:rPr>
              <a:t> </a:t>
            </a:r>
            <a:r>
              <a:rPr lang="en-US" sz="2000" dirty="0" err="1">
                <a:solidFill>
                  <a:srgbClr val="002060"/>
                </a:solidFill>
              </a:rPr>
              <a:t>bảo</a:t>
            </a:r>
            <a:r>
              <a:rPr lang="en-US" sz="2000" dirty="0">
                <a:solidFill>
                  <a:srgbClr val="002060"/>
                </a:solidFill>
              </a:rPr>
              <a:t> </a:t>
            </a:r>
            <a:r>
              <a:rPr lang="en-US" sz="2000" dirty="0" err="1">
                <a:solidFill>
                  <a:srgbClr val="002060"/>
                </a:solidFill>
              </a:rPr>
              <a:t>đảm</a:t>
            </a:r>
            <a:r>
              <a:rPr lang="en-US" sz="2000" dirty="0">
                <a:solidFill>
                  <a:srgbClr val="002060"/>
                </a:solidFill>
              </a:rPr>
              <a:t> </a:t>
            </a:r>
            <a:r>
              <a:rPr lang="en-US" sz="2000" dirty="0" err="1">
                <a:solidFill>
                  <a:srgbClr val="002060"/>
                </a:solidFill>
              </a:rPr>
              <a:t>quyền</a:t>
            </a:r>
            <a:r>
              <a:rPr lang="en-US" sz="2000" dirty="0">
                <a:solidFill>
                  <a:srgbClr val="002060"/>
                </a:solidFill>
              </a:rPr>
              <a:t> </a:t>
            </a:r>
            <a:r>
              <a:rPr lang="en-US" sz="2000" dirty="0" err="1">
                <a:solidFill>
                  <a:srgbClr val="002060"/>
                </a:solidFill>
              </a:rPr>
              <a:t>cho</a:t>
            </a:r>
            <a:r>
              <a:rPr lang="en-US" sz="2000" dirty="0">
                <a:solidFill>
                  <a:srgbClr val="002060"/>
                </a:solidFill>
              </a:rPr>
              <a:t> </a:t>
            </a:r>
            <a:r>
              <a:rPr lang="en-US" sz="2000" dirty="0" err="1">
                <a:solidFill>
                  <a:srgbClr val="002060"/>
                </a:solidFill>
              </a:rPr>
              <a:t>trẻ</a:t>
            </a:r>
            <a:r>
              <a:rPr lang="en-US" sz="2000" dirty="0">
                <a:solidFill>
                  <a:srgbClr val="002060"/>
                </a:solidFill>
              </a:rPr>
              <a:t> </a:t>
            </a:r>
            <a:r>
              <a:rPr lang="en-US" sz="2000" dirty="0" err="1">
                <a:solidFill>
                  <a:srgbClr val="002060"/>
                </a:solidFill>
              </a:rPr>
              <a:t>em</a:t>
            </a:r>
            <a:r>
              <a:rPr lang="en-US" sz="2000" dirty="0">
                <a:solidFill>
                  <a:srgbClr val="002060"/>
                </a:solidFill>
              </a:rPr>
              <a:t>. </a:t>
            </a:r>
            <a:endParaRPr lang="en-US" sz="2000" dirty="0" smtClean="0">
              <a:solidFill>
                <a:srgbClr val="002060"/>
              </a:solidFill>
            </a:endParaRPr>
          </a:p>
          <a:p>
            <a:pPr marL="357188" indent="-357188" algn="just">
              <a:spcBef>
                <a:spcPts val="1200"/>
              </a:spcBef>
              <a:buFont typeface="Wingdings" panose="05000000000000000000" pitchFamily="2" charset="2"/>
              <a:buChar char="Ø"/>
            </a:pPr>
            <a:r>
              <a:rPr lang="en-US" sz="2000" dirty="0" smtClean="0">
                <a:solidFill>
                  <a:srgbClr val="002060"/>
                </a:solidFill>
              </a:rPr>
              <a:t>Việt </a:t>
            </a:r>
            <a:r>
              <a:rPr lang="en-US" sz="2000" dirty="0">
                <a:solidFill>
                  <a:srgbClr val="002060"/>
                </a:solidFill>
              </a:rPr>
              <a:t>Nam là </a:t>
            </a:r>
            <a:r>
              <a:rPr lang="en-US" sz="2000" dirty="0" err="1">
                <a:solidFill>
                  <a:srgbClr val="002060"/>
                </a:solidFill>
              </a:rPr>
              <a:t>quốc</a:t>
            </a:r>
            <a:r>
              <a:rPr lang="en-US" sz="2000" dirty="0">
                <a:solidFill>
                  <a:srgbClr val="002060"/>
                </a:solidFill>
              </a:rPr>
              <a:t> gia </a:t>
            </a:r>
            <a:r>
              <a:rPr lang="en-US" sz="2000" dirty="0" err="1">
                <a:solidFill>
                  <a:srgbClr val="FF0000"/>
                </a:solidFill>
              </a:rPr>
              <a:t>đầu</a:t>
            </a:r>
            <a:r>
              <a:rPr lang="en-US" sz="2000" dirty="0">
                <a:solidFill>
                  <a:srgbClr val="FF0000"/>
                </a:solidFill>
              </a:rPr>
              <a:t> </a:t>
            </a:r>
            <a:r>
              <a:rPr lang="en-US" sz="2000" dirty="0" err="1">
                <a:solidFill>
                  <a:srgbClr val="FF0000"/>
                </a:solidFill>
              </a:rPr>
              <a:t>tiên</a:t>
            </a:r>
            <a:r>
              <a:rPr lang="en-US" sz="2000" dirty="0">
                <a:solidFill>
                  <a:srgbClr val="FF0000"/>
                </a:solidFill>
              </a:rPr>
              <a:t> </a:t>
            </a:r>
            <a:r>
              <a:rPr lang="en-US" sz="2000" dirty="0">
                <a:solidFill>
                  <a:srgbClr val="002060"/>
                </a:solidFill>
              </a:rPr>
              <a:t>ở Châu Á và </a:t>
            </a:r>
            <a:r>
              <a:rPr lang="en-US" sz="2000" dirty="0" err="1">
                <a:solidFill>
                  <a:srgbClr val="002060"/>
                </a:solidFill>
              </a:rPr>
              <a:t>quốc</a:t>
            </a:r>
            <a:r>
              <a:rPr lang="en-US" sz="2000" dirty="0">
                <a:solidFill>
                  <a:srgbClr val="002060"/>
                </a:solidFill>
              </a:rPr>
              <a:t> gia </a:t>
            </a:r>
            <a:r>
              <a:rPr lang="en-US" sz="2000" dirty="0" err="1">
                <a:solidFill>
                  <a:srgbClr val="FF0000"/>
                </a:solidFill>
              </a:rPr>
              <a:t>thứ</a:t>
            </a:r>
            <a:r>
              <a:rPr lang="en-US" sz="2000" dirty="0">
                <a:solidFill>
                  <a:srgbClr val="FF0000"/>
                </a:solidFill>
              </a:rPr>
              <a:t> </a:t>
            </a:r>
            <a:r>
              <a:rPr lang="en-US" sz="2000" dirty="0" err="1">
                <a:solidFill>
                  <a:srgbClr val="FF0000"/>
                </a:solidFill>
              </a:rPr>
              <a:t>hai</a:t>
            </a:r>
            <a:r>
              <a:rPr lang="en-US" sz="2000" dirty="0">
                <a:solidFill>
                  <a:srgbClr val="FF0000"/>
                </a:solidFill>
              </a:rPr>
              <a:t> </a:t>
            </a:r>
            <a:r>
              <a:rPr lang="en-US" sz="2000" dirty="0" err="1">
                <a:solidFill>
                  <a:srgbClr val="002060"/>
                </a:solidFill>
              </a:rPr>
              <a:t>trên</a:t>
            </a:r>
            <a:r>
              <a:rPr lang="en-US" sz="2000" dirty="0">
                <a:solidFill>
                  <a:srgbClr val="002060"/>
                </a:solidFill>
              </a:rPr>
              <a:t> thế </a:t>
            </a:r>
            <a:r>
              <a:rPr lang="en-US" sz="2000" dirty="0" err="1">
                <a:solidFill>
                  <a:srgbClr val="002060"/>
                </a:solidFill>
              </a:rPr>
              <a:t>giới</a:t>
            </a:r>
            <a:r>
              <a:rPr lang="en-US" sz="2000" dirty="0">
                <a:solidFill>
                  <a:srgbClr val="002060"/>
                </a:solidFill>
              </a:rPr>
              <a:t> </a:t>
            </a:r>
            <a:r>
              <a:rPr lang="en-US" sz="2000" dirty="0" err="1">
                <a:solidFill>
                  <a:srgbClr val="002060"/>
                </a:solidFill>
              </a:rPr>
              <a:t>phê</a:t>
            </a:r>
            <a:r>
              <a:rPr lang="en-US" sz="2000" dirty="0">
                <a:solidFill>
                  <a:srgbClr val="002060"/>
                </a:solidFill>
              </a:rPr>
              <a:t> </a:t>
            </a:r>
            <a:r>
              <a:rPr lang="en-US" sz="2000" dirty="0" err="1">
                <a:solidFill>
                  <a:srgbClr val="002060"/>
                </a:solidFill>
              </a:rPr>
              <a:t>chuẩn</a:t>
            </a:r>
            <a:r>
              <a:rPr lang="en-US" sz="2000" dirty="0">
                <a:solidFill>
                  <a:srgbClr val="002060"/>
                </a:solidFill>
              </a:rPr>
              <a:t> Công ước </a:t>
            </a:r>
            <a:r>
              <a:rPr lang="en-US" sz="2000" dirty="0" err="1">
                <a:solidFill>
                  <a:srgbClr val="002060"/>
                </a:solidFill>
              </a:rPr>
              <a:t>của</a:t>
            </a:r>
            <a:r>
              <a:rPr lang="en-US" sz="2000" dirty="0">
                <a:solidFill>
                  <a:srgbClr val="002060"/>
                </a:solidFill>
              </a:rPr>
              <a:t> Liên hợp </a:t>
            </a:r>
            <a:r>
              <a:rPr lang="en-US" sz="2000" dirty="0" err="1">
                <a:solidFill>
                  <a:srgbClr val="002060"/>
                </a:solidFill>
              </a:rPr>
              <a:t>quốc</a:t>
            </a:r>
            <a:r>
              <a:rPr lang="en-US" sz="2000" dirty="0">
                <a:solidFill>
                  <a:srgbClr val="002060"/>
                </a:solidFill>
              </a:rPr>
              <a:t> về </a:t>
            </a:r>
            <a:r>
              <a:rPr lang="en-US" sz="2000" dirty="0" err="1">
                <a:solidFill>
                  <a:srgbClr val="002060"/>
                </a:solidFill>
              </a:rPr>
              <a:t>quyền</a:t>
            </a:r>
            <a:r>
              <a:rPr lang="en-US" sz="2000" dirty="0">
                <a:solidFill>
                  <a:srgbClr val="002060"/>
                </a:solidFill>
              </a:rPr>
              <a:t> </a:t>
            </a:r>
            <a:r>
              <a:rPr lang="en-US" sz="2000" dirty="0" err="1">
                <a:solidFill>
                  <a:srgbClr val="002060"/>
                </a:solidFill>
              </a:rPr>
              <a:t>trẻ</a:t>
            </a:r>
            <a:r>
              <a:rPr lang="en-US" sz="2000" dirty="0">
                <a:solidFill>
                  <a:srgbClr val="002060"/>
                </a:solidFill>
              </a:rPr>
              <a:t> </a:t>
            </a:r>
            <a:r>
              <a:rPr lang="en-US" sz="2000" dirty="0" err="1">
                <a:solidFill>
                  <a:srgbClr val="002060"/>
                </a:solidFill>
              </a:rPr>
              <a:t>em</a:t>
            </a:r>
            <a:r>
              <a:rPr lang="en-US" sz="2000" dirty="0">
                <a:solidFill>
                  <a:srgbClr val="002060"/>
                </a:solidFill>
              </a:rPr>
              <a:t> </a:t>
            </a:r>
            <a:r>
              <a:rPr lang="en-US" sz="2000" dirty="0" err="1">
                <a:solidFill>
                  <a:srgbClr val="002060"/>
                </a:solidFill>
              </a:rPr>
              <a:t>vào</a:t>
            </a:r>
            <a:r>
              <a:rPr lang="en-US" sz="2000" dirty="0">
                <a:solidFill>
                  <a:srgbClr val="002060"/>
                </a:solidFill>
              </a:rPr>
              <a:t> ngày 20/2/1990 </a:t>
            </a:r>
          </a:p>
          <a:p>
            <a:pPr marL="357188" indent="-357188" algn="just">
              <a:spcBef>
                <a:spcPts val="1200"/>
              </a:spcBef>
              <a:buFont typeface="Wingdings" panose="05000000000000000000" pitchFamily="2" charset="2"/>
              <a:buChar char="Ø"/>
            </a:pPr>
            <a:r>
              <a:rPr lang="en-US" sz="2000" dirty="0" err="1">
                <a:solidFill>
                  <a:srgbClr val="002060"/>
                </a:solidFill>
              </a:rPr>
              <a:t>Điều</a:t>
            </a:r>
            <a:r>
              <a:rPr lang="en-US" sz="2000" dirty="0">
                <a:solidFill>
                  <a:srgbClr val="002060"/>
                </a:solidFill>
              </a:rPr>
              <a:t> 37, Hiến pháp 2013 </a:t>
            </a:r>
            <a:r>
              <a:rPr lang="en-US" sz="2000" dirty="0" err="1">
                <a:solidFill>
                  <a:srgbClr val="002060"/>
                </a:solidFill>
              </a:rPr>
              <a:t>quy</a:t>
            </a:r>
            <a:r>
              <a:rPr lang="en-US" sz="2000" dirty="0">
                <a:solidFill>
                  <a:srgbClr val="002060"/>
                </a:solidFill>
              </a:rPr>
              <a:t> </a:t>
            </a:r>
            <a:r>
              <a:rPr lang="en-US" sz="2000" dirty="0" err="1">
                <a:solidFill>
                  <a:srgbClr val="002060"/>
                </a:solidFill>
              </a:rPr>
              <a:t>định</a:t>
            </a:r>
            <a:r>
              <a:rPr lang="en-US" sz="2000" dirty="0">
                <a:solidFill>
                  <a:srgbClr val="002060"/>
                </a:solidFill>
              </a:rPr>
              <a:t>: “</a:t>
            </a:r>
            <a:r>
              <a:rPr lang="en-US" sz="2000" dirty="0" err="1">
                <a:solidFill>
                  <a:srgbClr val="002060"/>
                </a:solidFill>
              </a:rPr>
              <a:t>Trẻ</a:t>
            </a:r>
            <a:r>
              <a:rPr lang="en-US" sz="2000" dirty="0">
                <a:solidFill>
                  <a:srgbClr val="002060"/>
                </a:solidFill>
              </a:rPr>
              <a:t> </a:t>
            </a:r>
            <a:r>
              <a:rPr lang="en-US" sz="2000" dirty="0" err="1">
                <a:solidFill>
                  <a:srgbClr val="002060"/>
                </a:solidFill>
              </a:rPr>
              <a:t>em</a:t>
            </a:r>
            <a:r>
              <a:rPr lang="en-US" sz="2000" dirty="0">
                <a:solidFill>
                  <a:srgbClr val="002060"/>
                </a:solidFill>
              </a:rPr>
              <a:t> </a:t>
            </a:r>
            <a:r>
              <a:rPr lang="en-US" sz="2000" dirty="0" err="1">
                <a:solidFill>
                  <a:srgbClr val="002060"/>
                </a:solidFill>
              </a:rPr>
              <a:t>được</a:t>
            </a:r>
            <a:r>
              <a:rPr lang="en-US" sz="2000" dirty="0">
                <a:solidFill>
                  <a:srgbClr val="002060"/>
                </a:solidFill>
              </a:rPr>
              <a:t> </a:t>
            </a:r>
            <a:r>
              <a:rPr lang="en-US" sz="2000" dirty="0" err="1">
                <a:solidFill>
                  <a:srgbClr val="002060"/>
                </a:solidFill>
              </a:rPr>
              <a:t>Nhà</a:t>
            </a:r>
            <a:r>
              <a:rPr lang="en-US" sz="2000" dirty="0">
                <a:solidFill>
                  <a:srgbClr val="002060"/>
                </a:solidFill>
              </a:rPr>
              <a:t> </a:t>
            </a:r>
            <a:r>
              <a:rPr lang="en-US" sz="2000" dirty="0" err="1">
                <a:solidFill>
                  <a:srgbClr val="002060"/>
                </a:solidFill>
              </a:rPr>
              <a:t>nước</a:t>
            </a:r>
            <a:r>
              <a:rPr lang="en-US" sz="2000" dirty="0">
                <a:solidFill>
                  <a:srgbClr val="002060"/>
                </a:solidFill>
              </a:rPr>
              <a:t>, gia </a:t>
            </a:r>
            <a:r>
              <a:rPr lang="en-US" sz="2000" dirty="0" err="1">
                <a:solidFill>
                  <a:srgbClr val="002060"/>
                </a:solidFill>
              </a:rPr>
              <a:t>đình</a:t>
            </a:r>
            <a:r>
              <a:rPr lang="en-US" sz="2000" dirty="0">
                <a:solidFill>
                  <a:srgbClr val="002060"/>
                </a:solidFill>
              </a:rPr>
              <a:t> và </a:t>
            </a:r>
            <a:r>
              <a:rPr lang="en-US" sz="2000" dirty="0" err="1">
                <a:solidFill>
                  <a:srgbClr val="002060"/>
                </a:solidFill>
              </a:rPr>
              <a:t>xã</a:t>
            </a:r>
            <a:r>
              <a:rPr lang="en-US" sz="2000" dirty="0">
                <a:solidFill>
                  <a:srgbClr val="002060"/>
                </a:solidFill>
              </a:rPr>
              <a:t> </a:t>
            </a:r>
            <a:r>
              <a:rPr lang="en-US" sz="2000" dirty="0" err="1">
                <a:solidFill>
                  <a:srgbClr val="002060"/>
                </a:solidFill>
              </a:rPr>
              <a:t>hội</a:t>
            </a:r>
            <a:r>
              <a:rPr lang="en-US" sz="2000" dirty="0">
                <a:solidFill>
                  <a:srgbClr val="002060"/>
                </a:solidFill>
              </a:rPr>
              <a:t> </a:t>
            </a:r>
            <a:r>
              <a:rPr lang="en-US" sz="2000" dirty="0" err="1">
                <a:solidFill>
                  <a:srgbClr val="002060"/>
                </a:solidFill>
              </a:rPr>
              <a:t>bảo</a:t>
            </a:r>
            <a:r>
              <a:rPr lang="en-US" sz="2000" dirty="0">
                <a:solidFill>
                  <a:srgbClr val="002060"/>
                </a:solidFill>
              </a:rPr>
              <a:t> </a:t>
            </a:r>
            <a:r>
              <a:rPr lang="en-US" sz="2000" dirty="0" err="1">
                <a:solidFill>
                  <a:srgbClr val="002060"/>
                </a:solidFill>
              </a:rPr>
              <a:t>vệ</a:t>
            </a:r>
            <a:r>
              <a:rPr lang="en-US" sz="2000" dirty="0">
                <a:solidFill>
                  <a:srgbClr val="002060"/>
                </a:solidFill>
              </a:rPr>
              <a:t>, </a:t>
            </a:r>
            <a:r>
              <a:rPr lang="en-US" sz="2000" dirty="0" err="1">
                <a:solidFill>
                  <a:srgbClr val="002060"/>
                </a:solidFill>
              </a:rPr>
              <a:t>chăm</a:t>
            </a:r>
            <a:r>
              <a:rPr lang="en-US" sz="2000" dirty="0">
                <a:solidFill>
                  <a:srgbClr val="002060"/>
                </a:solidFill>
              </a:rPr>
              <a:t> </a:t>
            </a:r>
            <a:r>
              <a:rPr lang="en-US" sz="2000" dirty="0" err="1">
                <a:solidFill>
                  <a:srgbClr val="002060"/>
                </a:solidFill>
              </a:rPr>
              <a:t>sóc</a:t>
            </a:r>
            <a:r>
              <a:rPr lang="en-US" sz="2000" dirty="0">
                <a:solidFill>
                  <a:srgbClr val="002060"/>
                </a:solidFill>
              </a:rPr>
              <a:t> và </a:t>
            </a:r>
            <a:r>
              <a:rPr lang="en-US" sz="2000" dirty="0" err="1">
                <a:solidFill>
                  <a:srgbClr val="002060"/>
                </a:solidFill>
              </a:rPr>
              <a:t>giáo</a:t>
            </a:r>
            <a:r>
              <a:rPr lang="en-US" sz="2000" dirty="0">
                <a:solidFill>
                  <a:srgbClr val="002060"/>
                </a:solidFill>
              </a:rPr>
              <a:t> </a:t>
            </a:r>
            <a:r>
              <a:rPr lang="en-US" sz="2000" dirty="0" err="1">
                <a:solidFill>
                  <a:srgbClr val="002060"/>
                </a:solidFill>
              </a:rPr>
              <a:t>dục</a:t>
            </a:r>
            <a:r>
              <a:rPr lang="en-US" sz="2000" dirty="0">
                <a:solidFill>
                  <a:srgbClr val="002060"/>
                </a:solidFill>
              </a:rPr>
              <a:t>; </a:t>
            </a:r>
            <a:r>
              <a:rPr lang="en-US" sz="2000" dirty="0" err="1">
                <a:solidFill>
                  <a:srgbClr val="002060"/>
                </a:solidFill>
              </a:rPr>
              <a:t>được</a:t>
            </a:r>
            <a:r>
              <a:rPr lang="en-US" sz="2000" dirty="0">
                <a:solidFill>
                  <a:srgbClr val="002060"/>
                </a:solidFill>
              </a:rPr>
              <a:t> </a:t>
            </a:r>
            <a:r>
              <a:rPr lang="en-US" sz="2000" dirty="0" err="1">
                <a:solidFill>
                  <a:srgbClr val="002060"/>
                </a:solidFill>
              </a:rPr>
              <a:t>tham</a:t>
            </a:r>
            <a:r>
              <a:rPr lang="en-US" sz="2000" dirty="0">
                <a:solidFill>
                  <a:srgbClr val="002060"/>
                </a:solidFill>
              </a:rPr>
              <a:t> gia </a:t>
            </a:r>
            <a:r>
              <a:rPr lang="en-US" sz="2000" dirty="0" err="1">
                <a:solidFill>
                  <a:srgbClr val="002060"/>
                </a:solidFill>
              </a:rPr>
              <a:t>vào</a:t>
            </a:r>
            <a:r>
              <a:rPr lang="en-US" sz="2000" dirty="0">
                <a:solidFill>
                  <a:srgbClr val="002060"/>
                </a:solidFill>
              </a:rPr>
              <a:t> </a:t>
            </a:r>
            <a:r>
              <a:rPr lang="en-US" sz="2000" dirty="0" err="1">
                <a:solidFill>
                  <a:srgbClr val="002060"/>
                </a:solidFill>
              </a:rPr>
              <a:t>các</a:t>
            </a:r>
            <a:r>
              <a:rPr lang="en-US" sz="2000" dirty="0">
                <a:solidFill>
                  <a:srgbClr val="002060"/>
                </a:solidFill>
              </a:rPr>
              <a:t> </a:t>
            </a:r>
            <a:r>
              <a:rPr lang="en-US" sz="2000" dirty="0" err="1">
                <a:solidFill>
                  <a:srgbClr val="002060"/>
                </a:solidFill>
              </a:rPr>
              <a:t>vấn</a:t>
            </a:r>
            <a:r>
              <a:rPr lang="en-US" sz="2000" dirty="0">
                <a:solidFill>
                  <a:srgbClr val="002060"/>
                </a:solidFill>
              </a:rPr>
              <a:t> </a:t>
            </a:r>
            <a:r>
              <a:rPr lang="en-US" sz="2000" dirty="0" err="1">
                <a:solidFill>
                  <a:srgbClr val="002060"/>
                </a:solidFill>
              </a:rPr>
              <a:t>đê</a:t>
            </a:r>
            <a:r>
              <a:rPr lang="en-US" sz="2000" dirty="0">
                <a:solidFill>
                  <a:srgbClr val="002060"/>
                </a:solidFill>
              </a:rPr>
              <a:t>̀ về </a:t>
            </a:r>
            <a:r>
              <a:rPr lang="en-US" sz="2000" dirty="0" err="1">
                <a:solidFill>
                  <a:srgbClr val="002060"/>
                </a:solidFill>
              </a:rPr>
              <a:t>tre</a:t>
            </a:r>
            <a:r>
              <a:rPr lang="en-US" sz="2000" dirty="0">
                <a:solidFill>
                  <a:srgbClr val="002060"/>
                </a:solidFill>
              </a:rPr>
              <a:t>̉ </a:t>
            </a:r>
            <a:r>
              <a:rPr lang="en-US" sz="2000" dirty="0" err="1">
                <a:solidFill>
                  <a:srgbClr val="002060"/>
                </a:solidFill>
              </a:rPr>
              <a:t>em</a:t>
            </a:r>
            <a:r>
              <a:rPr lang="en-US" sz="2000" dirty="0">
                <a:solidFill>
                  <a:srgbClr val="002060"/>
                </a:solidFill>
              </a:rPr>
              <a:t>. Nghiêm </a:t>
            </a:r>
            <a:r>
              <a:rPr lang="en-US" sz="2000" dirty="0" err="1">
                <a:solidFill>
                  <a:srgbClr val="002060"/>
                </a:solidFill>
              </a:rPr>
              <a:t>cấm</a:t>
            </a:r>
            <a:r>
              <a:rPr lang="en-US" sz="2000" dirty="0">
                <a:solidFill>
                  <a:srgbClr val="002060"/>
                </a:solidFill>
              </a:rPr>
              <a:t> </a:t>
            </a:r>
            <a:r>
              <a:rPr lang="en-US" sz="2000" dirty="0" err="1">
                <a:solidFill>
                  <a:srgbClr val="002060"/>
                </a:solidFill>
              </a:rPr>
              <a:t>xâm</a:t>
            </a:r>
            <a:r>
              <a:rPr lang="en-US" sz="2000" dirty="0">
                <a:solidFill>
                  <a:srgbClr val="002060"/>
                </a:solidFill>
              </a:rPr>
              <a:t> </a:t>
            </a:r>
            <a:r>
              <a:rPr lang="en-US" sz="2000" dirty="0" err="1">
                <a:solidFill>
                  <a:srgbClr val="002060"/>
                </a:solidFill>
              </a:rPr>
              <a:t>hại</a:t>
            </a:r>
            <a:r>
              <a:rPr lang="en-US" sz="2000" dirty="0">
                <a:solidFill>
                  <a:srgbClr val="002060"/>
                </a:solidFill>
              </a:rPr>
              <a:t>, hành </a:t>
            </a:r>
            <a:r>
              <a:rPr lang="en-US" sz="2000" dirty="0" err="1">
                <a:solidFill>
                  <a:srgbClr val="002060"/>
                </a:solidFill>
              </a:rPr>
              <a:t>hạ</a:t>
            </a:r>
            <a:r>
              <a:rPr lang="en-US" sz="2000" dirty="0">
                <a:solidFill>
                  <a:srgbClr val="002060"/>
                </a:solidFill>
              </a:rPr>
              <a:t>, </a:t>
            </a:r>
            <a:r>
              <a:rPr lang="en-US" sz="2000" dirty="0" err="1">
                <a:solidFill>
                  <a:srgbClr val="002060"/>
                </a:solidFill>
              </a:rPr>
              <a:t>ngược</a:t>
            </a:r>
            <a:r>
              <a:rPr lang="en-US" sz="2000" dirty="0">
                <a:solidFill>
                  <a:srgbClr val="002060"/>
                </a:solidFill>
              </a:rPr>
              <a:t> </a:t>
            </a:r>
            <a:r>
              <a:rPr lang="en-US" sz="2000" dirty="0" err="1">
                <a:solidFill>
                  <a:srgbClr val="002060"/>
                </a:solidFill>
              </a:rPr>
              <a:t>đãi</a:t>
            </a:r>
            <a:r>
              <a:rPr lang="en-US" sz="2000" dirty="0">
                <a:solidFill>
                  <a:srgbClr val="002060"/>
                </a:solidFill>
              </a:rPr>
              <a:t>, </a:t>
            </a:r>
            <a:r>
              <a:rPr lang="en-US" sz="2000" dirty="0" err="1">
                <a:solidFill>
                  <a:srgbClr val="002060"/>
                </a:solidFill>
              </a:rPr>
              <a:t>bỏ</a:t>
            </a:r>
            <a:r>
              <a:rPr lang="en-US" sz="2000" dirty="0">
                <a:solidFill>
                  <a:srgbClr val="002060"/>
                </a:solidFill>
              </a:rPr>
              <a:t> </a:t>
            </a:r>
            <a:r>
              <a:rPr lang="en-US" sz="2000" dirty="0" err="1">
                <a:solidFill>
                  <a:srgbClr val="002060"/>
                </a:solidFill>
              </a:rPr>
              <a:t>mặc</a:t>
            </a:r>
            <a:r>
              <a:rPr lang="en-US" sz="2000" dirty="0">
                <a:solidFill>
                  <a:srgbClr val="002060"/>
                </a:solidFill>
              </a:rPr>
              <a:t>, </a:t>
            </a:r>
            <a:r>
              <a:rPr lang="en-US" sz="2000" dirty="0" err="1">
                <a:solidFill>
                  <a:srgbClr val="002060"/>
                </a:solidFill>
              </a:rPr>
              <a:t>lạm</a:t>
            </a:r>
            <a:r>
              <a:rPr lang="en-US" sz="2000" dirty="0">
                <a:solidFill>
                  <a:srgbClr val="002060"/>
                </a:solidFill>
              </a:rPr>
              <a:t> </a:t>
            </a:r>
            <a:r>
              <a:rPr lang="en-US" sz="2000" dirty="0" err="1">
                <a:solidFill>
                  <a:srgbClr val="002060"/>
                </a:solidFill>
              </a:rPr>
              <a:t>dụng</a:t>
            </a:r>
            <a:r>
              <a:rPr lang="en-US" sz="2000" dirty="0">
                <a:solidFill>
                  <a:srgbClr val="002060"/>
                </a:solidFill>
              </a:rPr>
              <a:t>, </a:t>
            </a:r>
            <a:r>
              <a:rPr lang="en-US" sz="2000" dirty="0" err="1">
                <a:solidFill>
                  <a:srgbClr val="002060"/>
                </a:solidFill>
              </a:rPr>
              <a:t>bóc</a:t>
            </a:r>
            <a:r>
              <a:rPr lang="en-US" sz="2000" dirty="0">
                <a:solidFill>
                  <a:srgbClr val="002060"/>
                </a:solidFill>
              </a:rPr>
              <a:t> </a:t>
            </a:r>
            <a:r>
              <a:rPr lang="en-US" sz="2000" dirty="0" err="1">
                <a:solidFill>
                  <a:srgbClr val="002060"/>
                </a:solidFill>
              </a:rPr>
              <a:t>lột</a:t>
            </a:r>
            <a:r>
              <a:rPr lang="en-US" sz="2000" dirty="0">
                <a:solidFill>
                  <a:srgbClr val="002060"/>
                </a:solidFill>
              </a:rPr>
              <a:t> </a:t>
            </a:r>
            <a:r>
              <a:rPr lang="en-US" sz="2000" dirty="0" err="1">
                <a:solidFill>
                  <a:srgbClr val="002060"/>
                </a:solidFill>
              </a:rPr>
              <a:t>sức</a:t>
            </a:r>
            <a:r>
              <a:rPr lang="en-US" sz="2000" dirty="0">
                <a:solidFill>
                  <a:srgbClr val="002060"/>
                </a:solidFill>
              </a:rPr>
              <a:t> </a:t>
            </a:r>
            <a:r>
              <a:rPr lang="en-US" sz="2000" dirty="0" err="1">
                <a:solidFill>
                  <a:srgbClr val="002060"/>
                </a:solidFill>
              </a:rPr>
              <a:t>lao</a:t>
            </a:r>
            <a:r>
              <a:rPr lang="en-US" sz="2000" dirty="0">
                <a:solidFill>
                  <a:srgbClr val="002060"/>
                </a:solidFill>
              </a:rPr>
              <a:t> </a:t>
            </a:r>
            <a:r>
              <a:rPr lang="en-US" sz="2000" dirty="0" err="1">
                <a:solidFill>
                  <a:srgbClr val="002060"/>
                </a:solidFill>
              </a:rPr>
              <a:t>động</a:t>
            </a:r>
            <a:r>
              <a:rPr lang="en-US" sz="2000" dirty="0">
                <a:solidFill>
                  <a:srgbClr val="002060"/>
                </a:solidFill>
              </a:rPr>
              <a:t> và những hành vi </a:t>
            </a:r>
            <a:r>
              <a:rPr lang="en-US" sz="2000" dirty="0" err="1">
                <a:solidFill>
                  <a:srgbClr val="002060"/>
                </a:solidFill>
              </a:rPr>
              <a:t>khác</a:t>
            </a:r>
            <a:r>
              <a:rPr lang="en-US" sz="2000" dirty="0">
                <a:solidFill>
                  <a:srgbClr val="002060"/>
                </a:solidFill>
              </a:rPr>
              <a:t> vi </a:t>
            </a:r>
            <a:r>
              <a:rPr lang="en-US" sz="2000" dirty="0" err="1">
                <a:solidFill>
                  <a:srgbClr val="002060"/>
                </a:solidFill>
              </a:rPr>
              <a:t>phạm</a:t>
            </a:r>
            <a:r>
              <a:rPr lang="en-US" sz="2000" dirty="0">
                <a:solidFill>
                  <a:srgbClr val="002060"/>
                </a:solidFill>
              </a:rPr>
              <a:t> </a:t>
            </a:r>
            <a:r>
              <a:rPr lang="en-US" sz="2000" dirty="0" err="1">
                <a:solidFill>
                  <a:srgbClr val="002060"/>
                </a:solidFill>
              </a:rPr>
              <a:t>quyền</a:t>
            </a:r>
            <a:r>
              <a:rPr lang="en-US" sz="2000" dirty="0">
                <a:solidFill>
                  <a:srgbClr val="002060"/>
                </a:solidFill>
              </a:rPr>
              <a:t> </a:t>
            </a:r>
            <a:r>
              <a:rPr lang="en-US" sz="2000" dirty="0" err="1">
                <a:solidFill>
                  <a:srgbClr val="002060"/>
                </a:solidFill>
              </a:rPr>
              <a:t>trẻ</a:t>
            </a:r>
            <a:r>
              <a:rPr lang="en-US" sz="2000" dirty="0">
                <a:solidFill>
                  <a:srgbClr val="002060"/>
                </a:solidFill>
              </a:rPr>
              <a:t> </a:t>
            </a:r>
            <a:r>
              <a:rPr lang="en-US" sz="2000" dirty="0" err="1">
                <a:solidFill>
                  <a:srgbClr val="002060"/>
                </a:solidFill>
              </a:rPr>
              <a:t>em</a:t>
            </a:r>
            <a:r>
              <a:rPr lang="en-US" sz="2000" dirty="0">
                <a:solidFill>
                  <a:srgbClr val="002060"/>
                </a:solidFill>
              </a:rPr>
              <a:t>”. </a:t>
            </a:r>
          </a:p>
        </p:txBody>
      </p:sp>
      <p:sp>
        <p:nvSpPr>
          <p:cNvPr id="1074" name="Google Shape;1074;p36"/>
          <p:cNvSpPr txBox="1"/>
          <p:nvPr/>
        </p:nvSpPr>
        <p:spPr>
          <a:xfrm>
            <a:off x="627825" y="930220"/>
            <a:ext cx="8070127" cy="354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dirty="0" smtClean="0">
                <a:solidFill>
                  <a:schemeClr val="accent1"/>
                </a:solidFill>
                <a:latin typeface="+mj-lt"/>
                <a:ea typeface="Allerta Stencil"/>
                <a:cs typeface="Allerta Stencil"/>
                <a:sym typeface="Allerta Stencil"/>
              </a:rPr>
              <a:t>Các vấn đề về giáo dục và đầu tư cho trẻ em </a:t>
            </a:r>
            <a:endParaRPr sz="3000" dirty="0">
              <a:solidFill>
                <a:schemeClr val="accent1"/>
              </a:solidFill>
              <a:latin typeface="+mj-lt"/>
              <a:ea typeface="Allerta Stencil"/>
              <a:cs typeface="Allerta Stencil"/>
              <a:sym typeface="Allerta Stenci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DF1EE"/>
        </a:solidFill>
        <a:effectLst/>
      </p:bgPr>
    </p:bg>
    <p:spTree>
      <p:nvGrpSpPr>
        <p:cNvPr id="1" name=""/>
        <p:cNvGrpSpPr/>
        <p:nvPr/>
      </p:nvGrpSpPr>
      <p:grpSpPr>
        <a:xfrm>
          <a:off x="0" y="0"/>
          <a:ext cx="0" cy="0"/>
          <a:chOff x="0" y="0"/>
          <a:chExt cx="0" cy="0"/>
        </a:xfrm>
      </p:grpSpPr>
      <p:graphicFrame>
        <p:nvGraphicFramePr>
          <p:cNvPr id="7" name="Chart 6"/>
          <p:cNvGraphicFramePr>
            <a:graphicFrameLocks/>
          </p:cNvGraphicFramePr>
          <p:nvPr>
            <p:extLst>
              <p:ext uri="{D42A27DB-BD31-4B8C-83A1-F6EECF244321}">
                <p14:modId xmlns:p14="http://schemas.microsoft.com/office/powerpoint/2010/main" val="3715563577"/>
              </p:ext>
            </p:extLst>
          </p:nvPr>
        </p:nvGraphicFramePr>
        <p:xfrm>
          <a:off x="307571" y="806335"/>
          <a:ext cx="8711738" cy="402336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34"/>
          <p:cNvSpPr txBox="1"/>
          <p:nvPr/>
        </p:nvSpPr>
        <p:spPr>
          <a:xfrm>
            <a:off x="1462609" y="210819"/>
            <a:ext cx="6284559" cy="359073"/>
          </a:xfrm>
          <a:prstGeom prst="rect">
            <a:avLst/>
          </a:prstGeom>
        </p:spPr>
        <p:txBody>
          <a:bodyPr wrap="square" lIns="0" tIns="0" rIns="0" bIns="0" rtlCol="0" anchor="t">
            <a:spAutoFit/>
          </a:bodyPr>
          <a:lstStyle/>
          <a:p>
            <a:pPr algn="ctr">
              <a:lnSpc>
                <a:spcPts val="2772"/>
              </a:lnSpc>
            </a:pPr>
            <a:r>
              <a:rPr lang="pt-BR" sz="2800" b="1" dirty="0">
                <a:solidFill>
                  <a:srgbClr val="002060"/>
                </a:solidFill>
                <a:latin typeface="Arial" panose="020B0604020202020204" pitchFamily="34" charset="0"/>
                <a:cs typeface="Arial" panose="020B0604020202020204" pitchFamily="34" charset="0"/>
              </a:rPr>
              <a:t>LAO ĐỘNG TRẺ EM</a:t>
            </a:r>
            <a:endParaRPr lang="en-US" sz="28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7733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DF1EE"/>
        </a:solidFill>
        <a:effectLst/>
      </p:bgPr>
    </p:bg>
    <p:spTree>
      <p:nvGrpSpPr>
        <p:cNvPr id="1" name=""/>
        <p:cNvGrpSpPr/>
        <p:nvPr/>
      </p:nvGrpSpPr>
      <p:grpSpPr>
        <a:xfrm>
          <a:off x="0" y="0"/>
          <a:ext cx="0" cy="0"/>
          <a:chOff x="0" y="0"/>
          <a:chExt cx="0" cy="0"/>
        </a:xfrm>
      </p:grpSpPr>
      <p:sp>
        <p:nvSpPr>
          <p:cNvPr id="14" name="AutoShape 28"/>
          <p:cNvSpPr/>
          <p:nvPr/>
        </p:nvSpPr>
        <p:spPr>
          <a:xfrm>
            <a:off x="-1429544" y="-1051117"/>
            <a:ext cx="2592608" cy="2566351"/>
          </a:xfrm>
          <a:prstGeom prst="line">
            <a:avLst/>
          </a:prstGeom>
          <a:ln w="28575" cap="flat">
            <a:solidFill>
              <a:srgbClr val="8CA9AD"/>
            </a:solidFill>
            <a:prstDash val="solid"/>
            <a:headEnd type="none" w="sm" len="sm"/>
            <a:tailEnd type="none" w="sm" len="sm"/>
          </a:ln>
        </p:spPr>
      </p:sp>
      <p:sp>
        <p:nvSpPr>
          <p:cNvPr id="17" name="AutoShape 29"/>
          <p:cNvSpPr/>
          <p:nvPr/>
        </p:nvSpPr>
        <p:spPr>
          <a:xfrm>
            <a:off x="-1536517" y="-894778"/>
            <a:ext cx="2519426" cy="2519426"/>
          </a:xfrm>
          <a:prstGeom prst="line">
            <a:avLst/>
          </a:prstGeom>
          <a:ln w="28575" cap="flat">
            <a:solidFill>
              <a:srgbClr val="8CA9AD"/>
            </a:solidFill>
            <a:prstDash val="solid"/>
            <a:headEnd type="none" w="sm" len="sm"/>
            <a:tailEnd type="none" w="sm" len="sm"/>
          </a:ln>
        </p:spPr>
      </p:sp>
      <p:sp>
        <p:nvSpPr>
          <p:cNvPr id="18" name="AutoShape 31"/>
          <p:cNvSpPr/>
          <p:nvPr/>
        </p:nvSpPr>
        <p:spPr>
          <a:xfrm>
            <a:off x="-1689645" y="-522409"/>
            <a:ext cx="2345258" cy="2345258"/>
          </a:xfrm>
          <a:prstGeom prst="line">
            <a:avLst/>
          </a:prstGeom>
          <a:ln w="28575" cap="flat">
            <a:solidFill>
              <a:srgbClr val="8CA9AD"/>
            </a:solidFill>
            <a:prstDash val="solid"/>
            <a:headEnd type="none" w="sm" len="sm"/>
            <a:tailEnd type="none" w="sm" len="sm"/>
          </a:ln>
        </p:spPr>
      </p:sp>
      <p:sp>
        <p:nvSpPr>
          <p:cNvPr id="19" name="AutoShape 32"/>
          <p:cNvSpPr/>
          <p:nvPr/>
        </p:nvSpPr>
        <p:spPr>
          <a:xfrm>
            <a:off x="-1761572" y="-302571"/>
            <a:ext cx="2173837" cy="2173837"/>
          </a:xfrm>
          <a:prstGeom prst="line">
            <a:avLst/>
          </a:prstGeom>
          <a:ln w="28575" cap="flat">
            <a:solidFill>
              <a:srgbClr val="8CA9AD"/>
            </a:solidFill>
            <a:prstDash val="solid"/>
            <a:headEnd type="none" w="sm" len="sm"/>
            <a:tailEnd type="none" w="sm" len="sm"/>
          </a:ln>
        </p:spPr>
      </p:sp>
      <p:sp>
        <p:nvSpPr>
          <p:cNvPr id="20" name="AutoShape 33"/>
          <p:cNvSpPr/>
          <p:nvPr/>
        </p:nvSpPr>
        <p:spPr>
          <a:xfrm>
            <a:off x="-1821982" y="-80709"/>
            <a:ext cx="1981799" cy="1992797"/>
          </a:xfrm>
          <a:prstGeom prst="line">
            <a:avLst/>
          </a:prstGeom>
          <a:ln w="28575" cap="flat">
            <a:solidFill>
              <a:srgbClr val="8CA9AD"/>
            </a:solidFill>
            <a:prstDash val="solid"/>
            <a:headEnd type="none" w="sm" len="sm"/>
            <a:tailEnd type="none" w="sm" len="sm"/>
          </a:ln>
        </p:spPr>
      </p:sp>
      <p:graphicFrame>
        <p:nvGraphicFramePr>
          <p:cNvPr id="21" name="Chart 20"/>
          <p:cNvGraphicFramePr>
            <a:graphicFrameLocks/>
          </p:cNvGraphicFramePr>
          <p:nvPr>
            <p:extLst>
              <p:ext uri="{D42A27DB-BD31-4B8C-83A1-F6EECF244321}">
                <p14:modId xmlns:p14="http://schemas.microsoft.com/office/powerpoint/2010/main" val="971369636"/>
              </p:ext>
            </p:extLst>
          </p:nvPr>
        </p:nvGraphicFramePr>
        <p:xfrm>
          <a:off x="266790" y="1226029"/>
          <a:ext cx="8678802" cy="3760039"/>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2631056" y="795142"/>
            <a:ext cx="5141344" cy="430887"/>
          </a:xfrm>
          <a:prstGeom prst="rect">
            <a:avLst/>
          </a:prstGeom>
          <a:noFill/>
        </p:spPr>
        <p:txBody>
          <a:bodyPr wrap="square" rtlCol="0">
            <a:spAutoFit/>
          </a:bodyPr>
          <a:lstStyle/>
          <a:p>
            <a:r>
              <a:rPr lang="en-US" sz="2200" kern="1200" dirty="0" err="1">
                <a:solidFill>
                  <a:srgbClr val="0070C0"/>
                </a:solidFill>
                <a:latin typeface="+mn-lt"/>
                <a:ea typeface="+mn-ea"/>
                <a:cs typeface="+mn-cs"/>
              </a:rPr>
              <a:t>Cơ</a:t>
            </a:r>
            <a:r>
              <a:rPr lang="en-US" sz="2200" kern="1200" dirty="0">
                <a:solidFill>
                  <a:srgbClr val="0070C0"/>
                </a:solidFill>
                <a:latin typeface="+mn-lt"/>
                <a:ea typeface="+mn-ea"/>
                <a:cs typeface="+mn-cs"/>
              </a:rPr>
              <a:t> </a:t>
            </a:r>
            <a:r>
              <a:rPr lang="en-US" sz="2200" kern="1200" dirty="0" err="1">
                <a:solidFill>
                  <a:srgbClr val="0070C0"/>
                </a:solidFill>
                <a:latin typeface="+mn-lt"/>
                <a:ea typeface="+mn-ea"/>
                <a:cs typeface="+mn-cs"/>
              </a:rPr>
              <a:t>cấu</a:t>
            </a:r>
            <a:r>
              <a:rPr lang="en-US" sz="2200" kern="1200" dirty="0">
                <a:solidFill>
                  <a:srgbClr val="0070C0"/>
                </a:solidFill>
                <a:latin typeface="+mn-lt"/>
                <a:ea typeface="+mn-ea"/>
                <a:cs typeface="+mn-cs"/>
              </a:rPr>
              <a:t> </a:t>
            </a:r>
            <a:r>
              <a:rPr lang="en-US" sz="2200" kern="1200" dirty="0" err="1">
                <a:solidFill>
                  <a:srgbClr val="0070C0"/>
                </a:solidFill>
                <a:latin typeface="+mn-lt"/>
                <a:ea typeface="+mn-ea"/>
                <a:cs typeface="+mn-cs"/>
              </a:rPr>
              <a:t>lao</a:t>
            </a:r>
            <a:r>
              <a:rPr lang="en-US" sz="2200" kern="1200" dirty="0">
                <a:solidFill>
                  <a:srgbClr val="0070C0"/>
                </a:solidFill>
                <a:latin typeface="+mn-lt"/>
                <a:ea typeface="+mn-ea"/>
                <a:cs typeface="+mn-cs"/>
              </a:rPr>
              <a:t> </a:t>
            </a:r>
            <a:r>
              <a:rPr lang="en-US" sz="2200" kern="1200" dirty="0" err="1">
                <a:solidFill>
                  <a:srgbClr val="0070C0"/>
                </a:solidFill>
                <a:latin typeface="+mn-lt"/>
                <a:ea typeface="+mn-ea"/>
                <a:cs typeface="+mn-cs"/>
              </a:rPr>
              <a:t>động</a:t>
            </a:r>
            <a:r>
              <a:rPr lang="en-US" sz="2200" kern="1200" dirty="0">
                <a:solidFill>
                  <a:srgbClr val="0070C0"/>
                </a:solidFill>
                <a:latin typeface="+mn-lt"/>
                <a:ea typeface="+mn-ea"/>
                <a:cs typeface="+mn-cs"/>
              </a:rPr>
              <a:t> </a:t>
            </a:r>
            <a:r>
              <a:rPr lang="en-US" sz="2200" kern="1200" dirty="0" err="1">
                <a:solidFill>
                  <a:srgbClr val="0070C0"/>
                </a:solidFill>
                <a:latin typeface="+mn-lt"/>
                <a:ea typeface="+mn-ea"/>
                <a:cs typeface="+mn-cs"/>
              </a:rPr>
              <a:t>trẻ</a:t>
            </a:r>
            <a:r>
              <a:rPr lang="en-US" sz="2200" kern="1200" dirty="0">
                <a:solidFill>
                  <a:srgbClr val="0070C0"/>
                </a:solidFill>
                <a:latin typeface="+mn-lt"/>
                <a:ea typeface="+mn-ea"/>
                <a:cs typeface="+mn-cs"/>
              </a:rPr>
              <a:t> </a:t>
            </a:r>
            <a:r>
              <a:rPr lang="en-US" sz="2200" kern="1200" dirty="0" err="1">
                <a:solidFill>
                  <a:srgbClr val="0070C0"/>
                </a:solidFill>
                <a:latin typeface="+mn-lt"/>
                <a:ea typeface="+mn-ea"/>
                <a:cs typeface="+mn-cs"/>
              </a:rPr>
              <a:t>em</a:t>
            </a:r>
            <a:r>
              <a:rPr lang="en-US" sz="2200" kern="1200" dirty="0">
                <a:solidFill>
                  <a:srgbClr val="0070C0"/>
                </a:solidFill>
                <a:latin typeface="+mn-lt"/>
                <a:ea typeface="+mn-ea"/>
                <a:cs typeface="+mn-cs"/>
              </a:rPr>
              <a:t> </a:t>
            </a:r>
            <a:r>
              <a:rPr lang="en-US" sz="2200" kern="1200" dirty="0" err="1">
                <a:solidFill>
                  <a:srgbClr val="0070C0"/>
                </a:solidFill>
                <a:latin typeface="+mn-lt"/>
                <a:ea typeface="+mn-ea"/>
                <a:cs typeface="+mn-cs"/>
              </a:rPr>
              <a:t>theo</a:t>
            </a:r>
            <a:r>
              <a:rPr lang="en-US" sz="2200" kern="1200" dirty="0">
                <a:solidFill>
                  <a:srgbClr val="0070C0"/>
                </a:solidFill>
                <a:latin typeface="+mn-lt"/>
                <a:ea typeface="+mn-ea"/>
                <a:cs typeface="+mn-cs"/>
              </a:rPr>
              <a:t> công </a:t>
            </a:r>
            <a:r>
              <a:rPr lang="en-US" sz="2200" kern="1200" dirty="0" err="1">
                <a:solidFill>
                  <a:srgbClr val="0070C0"/>
                </a:solidFill>
                <a:latin typeface="+mn-lt"/>
                <a:ea typeface="+mn-ea"/>
                <a:cs typeface="+mn-cs"/>
              </a:rPr>
              <a:t>việc</a:t>
            </a:r>
            <a:endParaRPr lang="en-US" sz="2200" kern="1200" dirty="0">
              <a:solidFill>
                <a:srgbClr val="0070C0"/>
              </a:solidFill>
              <a:latin typeface="+mn-lt"/>
              <a:ea typeface="+mn-ea"/>
              <a:cs typeface="+mn-cs"/>
            </a:endParaRPr>
          </a:p>
        </p:txBody>
      </p:sp>
      <p:sp>
        <p:nvSpPr>
          <p:cNvPr id="22" name="TextBox 34"/>
          <p:cNvSpPr txBox="1"/>
          <p:nvPr/>
        </p:nvSpPr>
        <p:spPr>
          <a:xfrm>
            <a:off x="1462609" y="210819"/>
            <a:ext cx="6284559" cy="359073"/>
          </a:xfrm>
          <a:prstGeom prst="rect">
            <a:avLst/>
          </a:prstGeom>
        </p:spPr>
        <p:txBody>
          <a:bodyPr wrap="square" lIns="0" tIns="0" rIns="0" bIns="0" rtlCol="0" anchor="t">
            <a:spAutoFit/>
          </a:bodyPr>
          <a:lstStyle/>
          <a:p>
            <a:pPr algn="ctr">
              <a:lnSpc>
                <a:spcPts val="2772"/>
              </a:lnSpc>
            </a:pPr>
            <a:r>
              <a:rPr lang="pt-BR" sz="2800" b="1" dirty="0">
                <a:solidFill>
                  <a:srgbClr val="002060"/>
                </a:solidFill>
                <a:latin typeface="Arial" panose="020B0604020202020204" pitchFamily="34" charset="0"/>
                <a:cs typeface="Arial" panose="020B0604020202020204" pitchFamily="34" charset="0"/>
              </a:rPr>
              <a:t>LAO ĐỘNG TRẺ EM</a:t>
            </a:r>
            <a:endParaRPr lang="en-US" sz="28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61166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DF1EE"/>
        </a:solidFill>
        <a:effectLst/>
      </p:bgPr>
    </p:bg>
    <p:spTree>
      <p:nvGrpSpPr>
        <p:cNvPr id="1" name=""/>
        <p:cNvGrpSpPr/>
        <p:nvPr/>
      </p:nvGrpSpPr>
      <p:grpSpPr>
        <a:xfrm>
          <a:off x="0" y="0"/>
          <a:ext cx="0" cy="0"/>
          <a:chOff x="0" y="0"/>
          <a:chExt cx="0" cy="0"/>
        </a:xfrm>
      </p:grpSpPr>
      <p:grpSp>
        <p:nvGrpSpPr>
          <p:cNvPr id="16" name="Group 16"/>
          <p:cNvGrpSpPr/>
          <p:nvPr/>
        </p:nvGrpSpPr>
        <p:grpSpPr>
          <a:xfrm rot="8100000">
            <a:off x="8380429" y="-620491"/>
            <a:ext cx="3707699" cy="1782548"/>
            <a:chOff x="0" y="0"/>
            <a:chExt cx="660400" cy="317500"/>
          </a:xfrm>
        </p:grpSpPr>
        <p:sp>
          <p:nvSpPr>
            <p:cNvPr id="17" name="Freeform 17"/>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sp>
        <p:sp>
          <p:nvSpPr>
            <p:cNvPr id="18" name="TextBox 18"/>
            <p:cNvSpPr txBox="1"/>
            <p:nvPr/>
          </p:nvSpPr>
          <p:spPr>
            <a:xfrm>
              <a:off x="0" y="146050"/>
              <a:ext cx="660400" cy="171450"/>
            </a:xfrm>
            <a:prstGeom prst="rect">
              <a:avLst/>
            </a:prstGeom>
          </p:spPr>
          <p:txBody>
            <a:bodyPr lIns="25400" tIns="25400" rIns="25400" bIns="25400" rtlCol="0" anchor="ctr"/>
            <a:lstStyle/>
            <a:p>
              <a:pPr algn="ctr">
                <a:lnSpc>
                  <a:spcPts val="1276"/>
                </a:lnSpc>
              </a:pPr>
              <a:endParaRPr sz="840"/>
            </a:p>
          </p:txBody>
        </p:sp>
      </p:grpSp>
      <p:sp>
        <p:nvSpPr>
          <p:cNvPr id="19" name="AutoShape 19"/>
          <p:cNvSpPr/>
          <p:nvPr/>
        </p:nvSpPr>
        <p:spPr>
          <a:xfrm flipH="1">
            <a:off x="8149427" y="-1814373"/>
            <a:ext cx="2566351" cy="2592608"/>
          </a:xfrm>
          <a:prstGeom prst="line">
            <a:avLst/>
          </a:prstGeom>
          <a:ln w="28575" cap="flat">
            <a:solidFill>
              <a:srgbClr val="8CA9AD"/>
            </a:solidFill>
            <a:prstDash val="solid"/>
            <a:headEnd type="none" w="sm" len="sm"/>
            <a:tailEnd type="none" w="sm" len="sm"/>
          </a:ln>
        </p:spPr>
      </p:sp>
      <p:sp>
        <p:nvSpPr>
          <p:cNvPr id="20" name="AutoShape 20"/>
          <p:cNvSpPr/>
          <p:nvPr/>
        </p:nvSpPr>
        <p:spPr>
          <a:xfrm flipH="1">
            <a:off x="8040013" y="-1921347"/>
            <a:ext cx="2519426" cy="2519426"/>
          </a:xfrm>
          <a:prstGeom prst="line">
            <a:avLst/>
          </a:prstGeom>
          <a:ln w="28575" cap="flat">
            <a:solidFill>
              <a:srgbClr val="8CA9AD"/>
            </a:solidFill>
            <a:prstDash val="solid"/>
            <a:headEnd type="none" w="sm" len="sm"/>
            <a:tailEnd type="none" w="sm" len="sm"/>
          </a:ln>
        </p:spPr>
      </p:sp>
      <p:sp>
        <p:nvSpPr>
          <p:cNvPr id="21" name="AutoShape 21"/>
          <p:cNvSpPr/>
          <p:nvPr/>
        </p:nvSpPr>
        <p:spPr>
          <a:xfrm flipH="1">
            <a:off x="7946634" y="-2011148"/>
            <a:ext cx="2433571" cy="2433571"/>
          </a:xfrm>
          <a:prstGeom prst="line">
            <a:avLst/>
          </a:prstGeom>
          <a:ln w="28575" cap="flat">
            <a:solidFill>
              <a:srgbClr val="8CA9AD"/>
            </a:solidFill>
            <a:prstDash val="solid"/>
            <a:headEnd type="none" w="sm" len="sm"/>
            <a:tailEnd type="none" w="sm" len="sm"/>
          </a:ln>
        </p:spPr>
      </p:sp>
      <p:sp>
        <p:nvSpPr>
          <p:cNvPr id="22" name="AutoShape 22"/>
          <p:cNvSpPr/>
          <p:nvPr/>
        </p:nvSpPr>
        <p:spPr>
          <a:xfrm flipH="1">
            <a:off x="7841813" y="-2074475"/>
            <a:ext cx="2345258" cy="2345258"/>
          </a:xfrm>
          <a:prstGeom prst="line">
            <a:avLst/>
          </a:prstGeom>
          <a:ln w="28575" cap="flat">
            <a:solidFill>
              <a:srgbClr val="8CA9AD"/>
            </a:solidFill>
            <a:prstDash val="solid"/>
            <a:headEnd type="none" w="sm" len="sm"/>
            <a:tailEnd type="none" w="sm" len="sm"/>
          </a:ln>
        </p:spPr>
      </p:sp>
      <p:sp>
        <p:nvSpPr>
          <p:cNvPr id="23" name="AutoShape 23"/>
          <p:cNvSpPr/>
          <p:nvPr/>
        </p:nvSpPr>
        <p:spPr>
          <a:xfrm flipH="1">
            <a:off x="7793395" y="-2146402"/>
            <a:ext cx="2173837" cy="2173837"/>
          </a:xfrm>
          <a:prstGeom prst="line">
            <a:avLst/>
          </a:prstGeom>
          <a:ln w="28575" cap="flat">
            <a:solidFill>
              <a:srgbClr val="8CA9AD"/>
            </a:solidFill>
            <a:prstDash val="solid"/>
            <a:headEnd type="none" w="sm" len="sm"/>
            <a:tailEnd type="none" w="sm" len="sm"/>
          </a:ln>
        </p:spPr>
      </p:sp>
      <p:sp>
        <p:nvSpPr>
          <p:cNvPr id="28" name="TextBox 28"/>
          <p:cNvSpPr txBox="1"/>
          <p:nvPr/>
        </p:nvSpPr>
        <p:spPr>
          <a:xfrm>
            <a:off x="6910510" y="4401846"/>
            <a:ext cx="1457546" cy="141064"/>
          </a:xfrm>
          <a:prstGeom prst="rect">
            <a:avLst/>
          </a:prstGeom>
        </p:spPr>
        <p:txBody>
          <a:bodyPr lIns="0" tIns="0" rIns="0" bIns="0" rtlCol="0" anchor="t">
            <a:spAutoFit/>
          </a:bodyPr>
          <a:lstStyle/>
          <a:p>
            <a:pPr algn="ctr">
              <a:lnSpc>
                <a:spcPts val="1050"/>
              </a:lnSpc>
            </a:pPr>
            <a:r>
              <a:rPr lang="en-US" sz="1050">
                <a:solidFill>
                  <a:srgbClr val="FFFFFF"/>
                </a:solidFill>
                <a:latin typeface="Kollektif Bold"/>
              </a:rPr>
              <a:t>03 - SOCIAL MEDIA</a:t>
            </a:r>
          </a:p>
        </p:txBody>
      </p:sp>
      <p:graphicFrame>
        <p:nvGraphicFramePr>
          <p:cNvPr id="2" name="Chart 1">
            <a:extLst>
              <a:ext uri="{FF2B5EF4-FFF2-40B4-BE49-F238E27FC236}">
                <a16:creationId xmlns:a16="http://schemas.microsoft.com/office/drawing/2014/main" id="{362E5560-320D-2C5F-B657-0DDCA53CDFAB}"/>
              </a:ext>
            </a:extLst>
          </p:cNvPr>
          <p:cNvGraphicFramePr/>
          <p:nvPr>
            <p:extLst>
              <p:ext uri="{D42A27DB-BD31-4B8C-83A1-F6EECF244321}">
                <p14:modId xmlns:p14="http://schemas.microsoft.com/office/powerpoint/2010/main" val="295413219"/>
              </p:ext>
            </p:extLst>
          </p:nvPr>
        </p:nvGraphicFramePr>
        <p:xfrm>
          <a:off x="422694" y="1521096"/>
          <a:ext cx="8400057" cy="3551407"/>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34"/>
          <p:cNvSpPr txBox="1"/>
          <p:nvPr/>
        </p:nvSpPr>
        <p:spPr>
          <a:xfrm>
            <a:off x="1443671" y="235103"/>
            <a:ext cx="6284559" cy="359073"/>
          </a:xfrm>
          <a:prstGeom prst="rect">
            <a:avLst/>
          </a:prstGeom>
        </p:spPr>
        <p:txBody>
          <a:bodyPr wrap="square" lIns="0" tIns="0" rIns="0" bIns="0" rtlCol="0" anchor="t">
            <a:spAutoFit/>
          </a:bodyPr>
          <a:lstStyle/>
          <a:p>
            <a:pPr algn="ctr">
              <a:lnSpc>
                <a:spcPts val="2772"/>
              </a:lnSpc>
            </a:pPr>
            <a:r>
              <a:rPr lang="pt-BR" sz="2800" b="1" dirty="0">
                <a:solidFill>
                  <a:srgbClr val="002060"/>
                </a:solidFill>
                <a:latin typeface="Arial" panose="020B0604020202020204" pitchFamily="34" charset="0"/>
                <a:cs typeface="Arial" panose="020B0604020202020204" pitchFamily="34" charset="0"/>
              </a:rPr>
              <a:t>LAO ĐỘNG TRẺ EM</a:t>
            </a:r>
            <a:endParaRPr lang="en-US" sz="2800" b="1" dirty="0">
              <a:solidFill>
                <a:srgbClr val="002060"/>
              </a:solidFill>
              <a:latin typeface="Arial" panose="020B0604020202020204" pitchFamily="34" charset="0"/>
              <a:cs typeface="Arial" panose="020B0604020202020204" pitchFamily="34" charset="0"/>
            </a:endParaRPr>
          </a:p>
        </p:txBody>
      </p:sp>
      <p:sp>
        <p:nvSpPr>
          <p:cNvPr id="4" name="TextBox 3"/>
          <p:cNvSpPr txBox="1"/>
          <p:nvPr/>
        </p:nvSpPr>
        <p:spPr>
          <a:xfrm>
            <a:off x="1260928" y="558822"/>
            <a:ext cx="7107128" cy="430887"/>
          </a:xfrm>
          <a:prstGeom prst="rect">
            <a:avLst/>
          </a:prstGeom>
          <a:noFill/>
        </p:spPr>
        <p:txBody>
          <a:bodyPr wrap="square" rtlCol="0">
            <a:spAutoFit/>
          </a:bodyPr>
          <a:lstStyle/>
          <a:p>
            <a:r>
              <a:rPr lang="en-US" sz="2200" dirty="0" smtClean="0">
                <a:solidFill>
                  <a:srgbClr val="C00000"/>
                </a:solidFill>
              </a:rPr>
              <a:t>Bình </a:t>
            </a:r>
            <a:r>
              <a:rPr lang="en-US" sz="2200" dirty="0" err="1" smtClean="0">
                <a:solidFill>
                  <a:srgbClr val="C00000"/>
                </a:solidFill>
              </a:rPr>
              <a:t>quân</a:t>
            </a:r>
            <a:r>
              <a:rPr lang="en-US" sz="2200" dirty="0" smtClean="0">
                <a:solidFill>
                  <a:srgbClr val="C00000"/>
                </a:solidFill>
              </a:rPr>
              <a:t> </a:t>
            </a:r>
            <a:r>
              <a:rPr lang="en-US" sz="2200" dirty="0" err="1" smtClean="0">
                <a:solidFill>
                  <a:srgbClr val="C00000"/>
                </a:solidFill>
              </a:rPr>
              <a:t>mỗi</a:t>
            </a:r>
            <a:r>
              <a:rPr lang="en-US" sz="2200" dirty="0" smtClean="0">
                <a:solidFill>
                  <a:srgbClr val="C00000"/>
                </a:solidFill>
              </a:rPr>
              <a:t> </a:t>
            </a:r>
            <a:r>
              <a:rPr lang="en-US" sz="2200" dirty="0" err="1" smtClean="0">
                <a:solidFill>
                  <a:srgbClr val="C00000"/>
                </a:solidFill>
              </a:rPr>
              <a:t>lao</a:t>
            </a:r>
            <a:r>
              <a:rPr lang="en-US" sz="2200" dirty="0" smtClean="0">
                <a:solidFill>
                  <a:srgbClr val="C00000"/>
                </a:solidFill>
              </a:rPr>
              <a:t> </a:t>
            </a:r>
            <a:r>
              <a:rPr lang="en-US" sz="2200" dirty="0" err="1" smtClean="0">
                <a:solidFill>
                  <a:srgbClr val="C00000"/>
                </a:solidFill>
              </a:rPr>
              <a:t>động</a:t>
            </a:r>
            <a:r>
              <a:rPr lang="en-US" sz="2200" dirty="0" smtClean="0">
                <a:solidFill>
                  <a:srgbClr val="C00000"/>
                </a:solidFill>
              </a:rPr>
              <a:t> </a:t>
            </a:r>
            <a:r>
              <a:rPr lang="en-US" sz="2200" dirty="0" err="1" smtClean="0">
                <a:solidFill>
                  <a:srgbClr val="C00000"/>
                </a:solidFill>
              </a:rPr>
              <a:t>trẻ</a:t>
            </a:r>
            <a:r>
              <a:rPr lang="en-US" sz="2200" dirty="0" smtClean="0">
                <a:solidFill>
                  <a:srgbClr val="C00000"/>
                </a:solidFill>
              </a:rPr>
              <a:t> </a:t>
            </a:r>
            <a:r>
              <a:rPr lang="en-US" sz="2200" dirty="0" err="1" smtClean="0">
                <a:solidFill>
                  <a:srgbClr val="C00000"/>
                </a:solidFill>
              </a:rPr>
              <a:t>em</a:t>
            </a:r>
            <a:r>
              <a:rPr lang="en-US" sz="2200" dirty="0" smtClean="0">
                <a:solidFill>
                  <a:srgbClr val="C00000"/>
                </a:solidFill>
              </a:rPr>
              <a:t> </a:t>
            </a:r>
            <a:r>
              <a:rPr lang="en-US" sz="2200" dirty="0" err="1" smtClean="0">
                <a:solidFill>
                  <a:srgbClr val="C00000"/>
                </a:solidFill>
              </a:rPr>
              <a:t>làm</a:t>
            </a:r>
            <a:r>
              <a:rPr lang="en-US" sz="2200" dirty="0" smtClean="0">
                <a:solidFill>
                  <a:srgbClr val="C00000"/>
                </a:solidFill>
              </a:rPr>
              <a:t> </a:t>
            </a:r>
            <a:r>
              <a:rPr lang="en-US" sz="2200" dirty="0" err="1" smtClean="0">
                <a:solidFill>
                  <a:srgbClr val="C00000"/>
                </a:solidFill>
              </a:rPr>
              <a:t>việc</a:t>
            </a:r>
            <a:r>
              <a:rPr lang="en-US" sz="2200" dirty="0" smtClean="0">
                <a:solidFill>
                  <a:srgbClr val="C00000"/>
                </a:solidFill>
              </a:rPr>
              <a:t> 37,5 </a:t>
            </a:r>
            <a:r>
              <a:rPr lang="en-US" sz="2200" dirty="0" err="1" smtClean="0">
                <a:solidFill>
                  <a:srgbClr val="C00000"/>
                </a:solidFill>
              </a:rPr>
              <a:t>giờ</a:t>
            </a:r>
            <a:r>
              <a:rPr lang="en-US" sz="2200" dirty="0" smtClean="0">
                <a:solidFill>
                  <a:srgbClr val="C00000"/>
                </a:solidFill>
              </a:rPr>
              <a:t>/</a:t>
            </a:r>
            <a:r>
              <a:rPr lang="en-US" sz="2200" dirty="0" err="1" smtClean="0">
                <a:solidFill>
                  <a:srgbClr val="C00000"/>
                </a:solidFill>
              </a:rPr>
              <a:t>tuần</a:t>
            </a:r>
            <a:endParaRPr lang="en-US" sz="2200" dirty="0">
              <a:solidFill>
                <a:srgbClr val="C00000"/>
              </a:solidFill>
            </a:endParaRPr>
          </a:p>
        </p:txBody>
      </p:sp>
      <p:sp>
        <p:nvSpPr>
          <p:cNvPr id="15" name="TextBox 14"/>
          <p:cNvSpPr txBox="1"/>
          <p:nvPr/>
        </p:nvSpPr>
        <p:spPr>
          <a:xfrm>
            <a:off x="806232" y="981435"/>
            <a:ext cx="8016519" cy="430887"/>
          </a:xfrm>
          <a:prstGeom prst="rect">
            <a:avLst/>
          </a:prstGeom>
          <a:noFill/>
        </p:spPr>
        <p:txBody>
          <a:bodyPr wrap="square" rtlCol="0">
            <a:spAutoFit/>
          </a:bodyPr>
          <a:lstStyle/>
          <a:p>
            <a:r>
              <a:rPr lang="en-US" sz="2200" kern="1200" dirty="0" err="1" smtClean="0">
                <a:solidFill>
                  <a:srgbClr val="0070C0"/>
                </a:solidFill>
                <a:latin typeface="+mn-lt"/>
                <a:ea typeface="+mn-ea"/>
                <a:cs typeface="+mn-cs"/>
              </a:rPr>
              <a:t>Số</a:t>
            </a:r>
            <a:r>
              <a:rPr lang="en-US" sz="2200" kern="1200" dirty="0" smtClean="0">
                <a:solidFill>
                  <a:srgbClr val="0070C0"/>
                </a:solidFill>
                <a:latin typeface="+mn-lt"/>
                <a:ea typeface="+mn-ea"/>
                <a:cs typeface="+mn-cs"/>
              </a:rPr>
              <a:t> </a:t>
            </a:r>
            <a:r>
              <a:rPr lang="en-US" sz="2200" kern="1200" dirty="0" err="1" smtClean="0">
                <a:solidFill>
                  <a:srgbClr val="0070C0"/>
                </a:solidFill>
                <a:latin typeface="+mn-lt"/>
                <a:ea typeface="+mn-ea"/>
                <a:cs typeface="+mn-cs"/>
              </a:rPr>
              <a:t>giờ</a:t>
            </a:r>
            <a:r>
              <a:rPr lang="en-US" sz="2200" kern="1200" dirty="0" smtClean="0">
                <a:solidFill>
                  <a:srgbClr val="0070C0"/>
                </a:solidFill>
                <a:latin typeface="+mn-lt"/>
                <a:ea typeface="+mn-ea"/>
                <a:cs typeface="+mn-cs"/>
              </a:rPr>
              <a:t> </a:t>
            </a:r>
            <a:r>
              <a:rPr lang="en-US" sz="2200" kern="1200" dirty="0" err="1" smtClean="0">
                <a:solidFill>
                  <a:srgbClr val="0070C0"/>
                </a:solidFill>
                <a:latin typeface="+mn-lt"/>
                <a:ea typeface="+mn-ea"/>
                <a:cs typeface="+mn-cs"/>
              </a:rPr>
              <a:t>làm</a:t>
            </a:r>
            <a:r>
              <a:rPr lang="en-US" sz="2200" kern="1200" dirty="0" smtClean="0">
                <a:solidFill>
                  <a:srgbClr val="0070C0"/>
                </a:solidFill>
                <a:latin typeface="+mn-lt"/>
                <a:ea typeface="+mn-ea"/>
                <a:cs typeface="+mn-cs"/>
              </a:rPr>
              <a:t> </a:t>
            </a:r>
            <a:r>
              <a:rPr lang="en-US" sz="2200" kern="1200" dirty="0" err="1" smtClean="0">
                <a:solidFill>
                  <a:srgbClr val="0070C0"/>
                </a:solidFill>
                <a:latin typeface="+mn-lt"/>
                <a:ea typeface="+mn-ea"/>
                <a:cs typeface="+mn-cs"/>
              </a:rPr>
              <a:t>việc</a:t>
            </a:r>
            <a:r>
              <a:rPr lang="en-US" sz="2200" kern="1200" dirty="0" smtClean="0">
                <a:solidFill>
                  <a:srgbClr val="0070C0"/>
                </a:solidFill>
                <a:latin typeface="+mn-lt"/>
                <a:ea typeface="+mn-ea"/>
                <a:cs typeface="+mn-cs"/>
              </a:rPr>
              <a:t> </a:t>
            </a:r>
            <a:r>
              <a:rPr lang="en-US" sz="2200" kern="1200" dirty="0" err="1" smtClean="0">
                <a:solidFill>
                  <a:srgbClr val="0070C0"/>
                </a:solidFill>
                <a:latin typeface="+mn-lt"/>
                <a:ea typeface="+mn-ea"/>
                <a:cs typeface="+mn-cs"/>
              </a:rPr>
              <a:t>bình</a:t>
            </a:r>
            <a:r>
              <a:rPr lang="en-US" sz="2200" kern="1200" dirty="0" smtClean="0">
                <a:solidFill>
                  <a:srgbClr val="0070C0"/>
                </a:solidFill>
                <a:latin typeface="+mn-lt"/>
                <a:ea typeface="+mn-ea"/>
                <a:cs typeface="+mn-cs"/>
              </a:rPr>
              <a:t> </a:t>
            </a:r>
            <a:r>
              <a:rPr lang="en-US" sz="2200" kern="1200" dirty="0" err="1" smtClean="0">
                <a:solidFill>
                  <a:srgbClr val="0070C0"/>
                </a:solidFill>
                <a:latin typeface="+mn-lt"/>
                <a:ea typeface="+mn-ea"/>
                <a:cs typeface="+mn-cs"/>
              </a:rPr>
              <a:t>quân</a:t>
            </a:r>
            <a:r>
              <a:rPr lang="en-US" sz="2200" kern="1200" dirty="0" smtClean="0">
                <a:solidFill>
                  <a:srgbClr val="0070C0"/>
                </a:solidFill>
                <a:latin typeface="+mn-lt"/>
                <a:ea typeface="+mn-ea"/>
                <a:cs typeface="+mn-cs"/>
              </a:rPr>
              <a:t> </a:t>
            </a:r>
            <a:r>
              <a:rPr lang="en-US" sz="2200" kern="1200" dirty="0" err="1" smtClean="0">
                <a:solidFill>
                  <a:srgbClr val="0070C0"/>
                </a:solidFill>
                <a:latin typeface="+mn-lt"/>
                <a:ea typeface="+mn-ea"/>
                <a:cs typeface="+mn-cs"/>
              </a:rPr>
              <a:t>theo</a:t>
            </a:r>
            <a:r>
              <a:rPr lang="en-US" sz="2200" kern="1200" dirty="0" smtClean="0">
                <a:solidFill>
                  <a:srgbClr val="0070C0"/>
                </a:solidFill>
                <a:latin typeface="+mn-lt"/>
                <a:ea typeface="+mn-ea"/>
                <a:cs typeface="+mn-cs"/>
              </a:rPr>
              <a:t> </a:t>
            </a:r>
            <a:r>
              <a:rPr lang="en-US" sz="2200" kern="1200" dirty="0" err="1" smtClean="0">
                <a:solidFill>
                  <a:srgbClr val="0070C0"/>
                </a:solidFill>
                <a:latin typeface="+mn-lt"/>
                <a:ea typeface="+mn-ea"/>
                <a:cs typeface="+mn-cs"/>
              </a:rPr>
              <a:t>khu</a:t>
            </a:r>
            <a:r>
              <a:rPr lang="en-US" sz="2200" kern="1200" dirty="0" smtClean="0">
                <a:solidFill>
                  <a:srgbClr val="0070C0"/>
                </a:solidFill>
                <a:latin typeface="+mn-lt"/>
                <a:ea typeface="+mn-ea"/>
                <a:cs typeface="+mn-cs"/>
              </a:rPr>
              <a:t> </a:t>
            </a:r>
            <a:r>
              <a:rPr lang="en-US" sz="2200" kern="1200" dirty="0" err="1" smtClean="0">
                <a:solidFill>
                  <a:srgbClr val="0070C0"/>
                </a:solidFill>
                <a:latin typeface="+mn-lt"/>
                <a:ea typeface="+mn-ea"/>
                <a:cs typeface="+mn-cs"/>
              </a:rPr>
              <a:t>vực</a:t>
            </a:r>
            <a:r>
              <a:rPr lang="en-US" sz="2200" kern="1200" dirty="0" smtClean="0">
                <a:solidFill>
                  <a:srgbClr val="0070C0"/>
                </a:solidFill>
                <a:latin typeface="+mn-lt"/>
                <a:ea typeface="+mn-ea"/>
                <a:cs typeface="+mn-cs"/>
              </a:rPr>
              <a:t> </a:t>
            </a:r>
            <a:r>
              <a:rPr lang="en-US" sz="2200" kern="1200" dirty="0" err="1" smtClean="0">
                <a:solidFill>
                  <a:srgbClr val="0070C0"/>
                </a:solidFill>
                <a:latin typeface="+mn-lt"/>
                <a:ea typeface="+mn-ea"/>
                <a:cs typeface="+mn-cs"/>
              </a:rPr>
              <a:t>kinh</a:t>
            </a:r>
            <a:r>
              <a:rPr lang="en-US" sz="2200" kern="1200" dirty="0" smtClean="0">
                <a:solidFill>
                  <a:srgbClr val="0070C0"/>
                </a:solidFill>
                <a:latin typeface="+mn-lt"/>
                <a:ea typeface="+mn-ea"/>
                <a:cs typeface="+mn-cs"/>
              </a:rPr>
              <a:t> </a:t>
            </a:r>
            <a:r>
              <a:rPr lang="en-US" sz="2200" kern="1200" dirty="0" err="1" smtClean="0">
                <a:solidFill>
                  <a:srgbClr val="0070C0"/>
                </a:solidFill>
                <a:latin typeface="+mn-lt"/>
                <a:ea typeface="+mn-ea"/>
                <a:cs typeface="+mn-cs"/>
              </a:rPr>
              <a:t>tế</a:t>
            </a:r>
            <a:r>
              <a:rPr lang="en-US" sz="2200" kern="1200" dirty="0" smtClean="0">
                <a:solidFill>
                  <a:srgbClr val="0070C0"/>
                </a:solidFill>
                <a:latin typeface="+mn-lt"/>
                <a:ea typeface="+mn-ea"/>
                <a:cs typeface="+mn-cs"/>
              </a:rPr>
              <a:t> và </a:t>
            </a:r>
            <a:r>
              <a:rPr lang="en-US" sz="2200" kern="1200" dirty="0" err="1" smtClean="0">
                <a:solidFill>
                  <a:srgbClr val="0070C0"/>
                </a:solidFill>
                <a:latin typeface="+mn-lt"/>
                <a:ea typeface="+mn-ea"/>
                <a:cs typeface="+mn-cs"/>
              </a:rPr>
              <a:t>nhóm</a:t>
            </a:r>
            <a:r>
              <a:rPr lang="en-US" sz="2200" kern="1200" dirty="0" smtClean="0">
                <a:solidFill>
                  <a:srgbClr val="0070C0"/>
                </a:solidFill>
                <a:latin typeface="+mn-lt"/>
                <a:ea typeface="+mn-ea"/>
                <a:cs typeface="+mn-cs"/>
              </a:rPr>
              <a:t> </a:t>
            </a:r>
            <a:r>
              <a:rPr lang="en-US" sz="2200" kern="1200" dirty="0" err="1" smtClean="0">
                <a:solidFill>
                  <a:srgbClr val="0070C0"/>
                </a:solidFill>
                <a:latin typeface="+mn-lt"/>
                <a:ea typeface="+mn-ea"/>
                <a:cs typeface="+mn-cs"/>
              </a:rPr>
              <a:t>tuổi</a:t>
            </a:r>
            <a:endParaRPr lang="en-US" sz="2200" kern="1200" dirty="0">
              <a:solidFill>
                <a:srgbClr val="0070C0"/>
              </a:solidFill>
              <a:latin typeface="+mn-lt"/>
              <a:ea typeface="+mn-ea"/>
              <a:cs typeface="+mn-cs"/>
            </a:endParaRPr>
          </a:p>
        </p:txBody>
      </p:sp>
    </p:spTree>
    <p:extLst>
      <p:ext uri="{BB962C8B-B14F-4D97-AF65-F5344CB8AC3E}">
        <p14:creationId xmlns:p14="http://schemas.microsoft.com/office/powerpoint/2010/main" val="28027193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DF1EE"/>
        </a:solidFill>
        <a:effectLst/>
      </p:bgPr>
    </p:bg>
    <p:spTree>
      <p:nvGrpSpPr>
        <p:cNvPr id="1" name=""/>
        <p:cNvGrpSpPr/>
        <p:nvPr/>
      </p:nvGrpSpPr>
      <p:grpSpPr>
        <a:xfrm>
          <a:off x="0" y="0"/>
          <a:ext cx="0" cy="0"/>
          <a:chOff x="0" y="0"/>
          <a:chExt cx="0" cy="0"/>
        </a:xfrm>
      </p:grpSpPr>
      <p:sp>
        <p:nvSpPr>
          <p:cNvPr id="3" name="TextBox 3"/>
          <p:cNvSpPr txBox="1"/>
          <p:nvPr/>
        </p:nvSpPr>
        <p:spPr>
          <a:xfrm>
            <a:off x="1194518" y="758717"/>
            <a:ext cx="7060961" cy="359073"/>
          </a:xfrm>
          <a:prstGeom prst="rect">
            <a:avLst/>
          </a:prstGeom>
        </p:spPr>
        <p:txBody>
          <a:bodyPr wrap="square" lIns="0" tIns="0" rIns="0" bIns="0" rtlCol="0" anchor="t">
            <a:spAutoFit/>
          </a:bodyPr>
          <a:lstStyle/>
          <a:p>
            <a:pPr>
              <a:lnSpc>
                <a:spcPts val="2772"/>
              </a:lnSpc>
            </a:pPr>
            <a:r>
              <a:rPr lang="en-US" sz="2200" kern="1200" dirty="0" err="1">
                <a:solidFill>
                  <a:srgbClr val="0070C0"/>
                </a:solidFill>
                <a:latin typeface="+mn-lt"/>
                <a:ea typeface="+mn-ea"/>
                <a:cs typeface="+mn-cs"/>
              </a:rPr>
              <a:t>Tỷ</a:t>
            </a:r>
            <a:r>
              <a:rPr lang="en-US" sz="2200" kern="1200" dirty="0">
                <a:solidFill>
                  <a:srgbClr val="0070C0"/>
                </a:solidFill>
                <a:latin typeface="+mn-lt"/>
                <a:ea typeface="+mn-ea"/>
                <a:cs typeface="+mn-cs"/>
              </a:rPr>
              <a:t> </a:t>
            </a:r>
            <a:r>
              <a:rPr lang="en-US" sz="2200" kern="1200" dirty="0" err="1">
                <a:solidFill>
                  <a:srgbClr val="0070C0"/>
                </a:solidFill>
                <a:latin typeface="+mn-lt"/>
                <a:ea typeface="+mn-ea"/>
                <a:cs typeface="+mn-cs"/>
              </a:rPr>
              <a:t>trọng</a:t>
            </a:r>
            <a:r>
              <a:rPr lang="en-US" sz="2200" kern="1200" dirty="0">
                <a:solidFill>
                  <a:srgbClr val="0070C0"/>
                </a:solidFill>
                <a:latin typeface="+mn-lt"/>
                <a:ea typeface="+mn-ea"/>
                <a:cs typeface="+mn-cs"/>
              </a:rPr>
              <a:t> </a:t>
            </a:r>
            <a:r>
              <a:rPr lang="en-US" sz="2200" kern="1200" dirty="0" err="1">
                <a:solidFill>
                  <a:srgbClr val="0070C0"/>
                </a:solidFill>
                <a:latin typeface="+mn-lt"/>
                <a:ea typeface="+mn-ea"/>
                <a:cs typeface="+mn-cs"/>
              </a:rPr>
              <a:t>lao</a:t>
            </a:r>
            <a:r>
              <a:rPr lang="en-US" sz="2200" kern="1200" dirty="0">
                <a:solidFill>
                  <a:srgbClr val="0070C0"/>
                </a:solidFill>
                <a:latin typeface="+mn-lt"/>
                <a:ea typeface="+mn-ea"/>
                <a:cs typeface="+mn-cs"/>
              </a:rPr>
              <a:t> </a:t>
            </a:r>
            <a:r>
              <a:rPr lang="en-US" sz="2200" kern="1200" dirty="0" err="1">
                <a:solidFill>
                  <a:srgbClr val="0070C0"/>
                </a:solidFill>
                <a:latin typeface="+mn-lt"/>
                <a:ea typeface="+mn-ea"/>
                <a:cs typeface="+mn-cs"/>
              </a:rPr>
              <a:t>động</a:t>
            </a:r>
            <a:r>
              <a:rPr lang="en-US" sz="2200" kern="1200" dirty="0">
                <a:solidFill>
                  <a:srgbClr val="0070C0"/>
                </a:solidFill>
                <a:latin typeface="+mn-lt"/>
                <a:ea typeface="+mn-ea"/>
                <a:cs typeface="+mn-cs"/>
              </a:rPr>
              <a:t> </a:t>
            </a:r>
            <a:r>
              <a:rPr lang="en-US" sz="2200" kern="1200" dirty="0" err="1">
                <a:solidFill>
                  <a:srgbClr val="0070C0"/>
                </a:solidFill>
                <a:latin typeface="+mn-lt"/>
                <a:ea typeface="+mn-ea"/>
                <a:cs typeface="+mn-cs"/>
              </a:rPr>
              <a:t>trẻ</a:t>
            </a:r>
            <a:r>
              <a:rPr lang="en-US" sz="2200" kern="1200" dirty="0">
                <a:solidFill>
                  <a:srgbClr val="0070C0"/>
                </a:solidFill>
                <a:latin typeface="+mn-lt"/>
                <a:ea typeface="+mn-ea"/>
                <a:cs typeface="+mn-cs"/>
              </a:rPr>
              <a:t> </a:t>
            </a:r>
            <a:r>
              <a:rPr lang="en-US" sz="2200" kern="1200" dirty="0" err="1">
                <a:solidFill>
                  <a:srgbClr val="0070C0"/>
                </a:solidFill>
                <a:latin typeface="+mn-lt"/>
                <a:ea typeface="+mn-ea"/>
                <a:cs typeface="+mn-cs"/>
              </a:rPr>
              <a:t>em</a:t>
            </a:r>
            <a:r>
              <a:rPr lang="en-US" sz="2200" kern="1200" dirty="0">
                <a:solidFill>
                  <a:srgbClr val="0070C0"/>
                </a:solidFill>
                <a:latin typeface="+mn-lt"/>
                <a:ea typeface="+mn-ea"/>
                <a:cs typeface="+mn-cs"/>
              </a:rPr>
              <a:t> </a:t>
            </a:r>
            <a:r>
              <a:rPr lang="en-US" sz="2200" kern="1200" dirty="0" err="1">
                <a:solidFill>
                  <a:srgbClr val="0070C0"/>
                </a:solidFill>
                <a:latin typeface="+mn-lt"/>
                <a:ea typeface="+mn-ea"/>
                <a:cs typeface="+mn-cs"/>
              </a:rPr>
              <a:t>phải</a:t>
            </a:r>
            <a:r>
              <a:rPr lang="en-US" sz="2200" kern="1200" dirty="0">
                <a:solidFill>
                  <a:srgbClr val="0070C0"/>
                </a:solidFill>
                <a:latin typeface="+mn-lt"/>
                <a:ea typeface="+mn-ea"/>
                <a:cs typeface="+mn-cs"/>
              </a:rPr>
              <a:t> </a:t>
            </a:r>
            <a:r>
              <a:rPr lang="en-US" sz="2200" kern="1200" dirty="0" err="1">
                <a:solidFill>
                  <a:srgbClr val="0070C0"/>
                </a:solidFill>
                <a:latin typeface="+mn-lt"/>
                <a:ea typeface="+mn-ea"/>
                <a:cs typeface="+mn-cs"/>
              </a:rPr>
              <a:t>làm</a:t>
            </a:r>
            <a:r>
              <a:rPr lang="en-US" sz="2200" kern="1200" dirty="0">
                <a:solidFill>
                  <a:srgbClr val="0070C0"/>
                </a:solidFill>
                <a:latin typeface="+mn-lt"/>
                <a:ea typeface="+mn-ea"/>
                <a:cs typeface="+mn-cs"/>
              </a:rPr>
              <a:t> </a:t>
            </a:r>
            <a:r>
              <a:rPr lang="en-US" sz="2200" kern="1200" dirty="0" err="1">
                <a:solidFill>
                  <a:srgbClr val="0070C0"/>
                </a:solidFill>
                <a:latin typeface="+mn-lt"/>
                <a:ea typeface="+mn-ea"/>
                <a:cs typeface="+mn-cs"/>
              </a:rPr>
              <a:t>việc</a:t>
            </a:r>
            <a:r>
              <a:rPr lang="en-US" sz="2200" kern="1200" dirty="0">
                <a:solidFill>
                  <a:srgbClr val="0070C0"/>
                </a:solidFill>
                <a:latin typeface="+mn-lt"/>
                <a:ea typeface="+mn-ea"/>
                <a:cs typeface="+mn-cs"/>
              </a:rPr>
              <a:t> </a:t>
            </a:r>
            <a:r>
              <a:rPr lang="en-US" sz="2200" kern="1200" dirty="0" err="1">
                <a:solidFill>
                  <a:srgbClr val="0070C0"/>
                </a:solidFill>
                <a:latin typeface="+mn-lt"/>
                <a:ea typeface="+mn-ea"/>
                <a:cs typeface="+mn-cs"/>
              </a:rPr>
              <a:t>vào</a:t>
            </a:r>
            <a:r>
              <a:rPr lang="en-US" sz="2200" kern="1200" dirty="0">
                <a:solidFill>
                  <a:srgbClr val="0070C0"/>
                </a:solidFill>
                <a:latin typeface="+mn-lt"/>
                <a:ea typeface="+mn-ea"/>
                <a:cs typeface="+mn-cs"/>
              </a:rPr>
              <a:t> ban </a:t>
            </a:r>
            <a:r>
              <a:rPr lang="en-US" sz="2200" kern="1200" dirty="0" err="1" smtClean="0">
                <a:solidFill>
                  <a:srgbClr val="0070C0"/>
                </a:solidFill>
                <a:latin typeface="+mn-lt"/>
                <a:ea typeface="+mn-ea"/>
                <a:cs typeface="+mn-cs"/>
              </a:rPr>
              <a:t>đêm</a:t>
            </a:r>
            <a:r>
              <a:rPr lang="en-US" sz="2200" kern="1200" dirty="0" smtClean="0">
                <a:solidFill>
                  <a:srgbClr val="0070C0"/>
                </a:solidFill>
                <a:latin typeface="+mn-lt"/>
                <a:ea typeface="+mn-ea"/>
                <a:cs typeface="+mn-cs"/>
              </a:rPr>
              <a:t> (%)</a:t>
            </a:r>
            <a:endParaRPr lang="en-US" sz="2200" kern="1200" dirty="0">
              <a:solidFill>
                <a:srgbClr val="0070C0"/>
              </a:solidFill>
              <a:latin typeface="+mn-lt"/>
              <a:ea typeface="+mn-ea"/>
              <a:cs typeface="+mn-cs"/>
            </a:endParaRPr>
          </a:p>
        </p:txBody>
      </p:sp>
      <p:sp>
        <p:nvSpPr>
          <p:cNvPr id="15" name="Freeform 15"/>
          <p:cNvSpPr/>
          <p:nvPr/>
        </p:nvSpPr>
        <p:spPr>
          <a:xfrm rot="5400000">
            <a:off x="0" y="4596833"/>
            <a:ext cx="541904" cy="541904"/>
          </a:xfrm>
          <a:custGeom>
            <a:avLst/>
            <a:gdLst/>
            <a:ahLst/>
            <a:cxnLst/>
            <a:rect l="l" t="t" r="r" b="b"/>
            <a:pathLst>
              <a:path w="903174" h="903174">
                <a:moveTo>
                  <a:pt x="0" y="0"/>
                </a:moveTo>
                <a:lnTo>
                  <a:pt x="903174" y="0"/>
                </a:lnTo>
                <a:lnTo>
                  <a:pt x="903174" y="903174"/>
                </a:lnTo>
                <a:lnTo>
                  <a:pt x="0" y="903174"/>
                </a:lnTo>
                <a:lnTo>
                  <a:pt x="0" y="0"/>
                </a:lnTo>
                <a:close/>
              </a:path>
            </a:pathLst>
          </a:custGeom>
          <a:blipFill>
            <a:blip r:embed="rId3">
              <a:extLst>
                <a:ext uri="{96DAC541-7B7A-43D3-8B79-37D633B846F1}">
                  <asvg:svgBlip xmlns="" xmlns:asvg="http://schemas.microsoft.com/office/drawing/2016/SVG/main" r:embed="rId8"/>
                </a:ext>
              </a:extLst>
            </a:blip>
            <a:stretch>
              <a:fillRect/>
            </a:stretch>
          </a:blipFill>
        </p:spPr>
      </p:sp>
      <p:sp>
        <p:nvSpPr>
          <p:cNvPr id="19" name="AutoShape 19"/>
          <p:cNvSpPr/>
          <p:nvPr/>
        </p:nvSpPr>
        <p:spPr>
          <a:xfrm flipH="1">
            <a:off x="8149427" y="-1814373"/>
            <a:ext cx="2566351" cy="2592608"/>
          </a:xfrm>
          <a:prstGeom prst="line">
            <a:avLst/>
          </a:prstGeom>
          <a:ln w="28575" cap="flat">
            <a:solidFill>
              <a:srgbClr val="8CA9AD"/>
            </a:solidFill>
            <a:prstDash val="solid"/>
            <a:headEnd type="none" w="sm" len="sm"/>
            <a:tailEnd type="none" w="sm" len="sm"/>
          </a:ln>
        </p:spPr>
      </p:sp>
      <p:sp>
        <p:nvSpPr>
          <p:cNvPr id="20" name="AutoShape 20"/>
          <p:cNvSpPr/>
          <p:nvPr/>
        </p:nvSpPr>
        <p:spPr>
          <a:xfrm flipH="1">
            <a:off x="8040013" y="-1921347"/>
            <a:ext cx="2519426" cy="2519426"/>
          </a:xfrm>
          <a:prstGeom prst="line">
            <a:avLst/>
          </a:prstGeom>
          <a:ln w="28575" cap="flat">
            <a:solidFill>
              <a:srgbClr val="8CA9AD"/>
            </a:solidFill>
            <a:prstDash val="solid"/>
            <a:headEnd type="none" w="sm" len="sm"/>
            <a:tailEnd type="none" w="sm" len="sm"/>
          </a:ln>
        </p:spPr>
      </p:sp>
      <p:sp>
        <p:nvSpPr>
          <p:cNvPr id="21" name="AutoShape 21"/>
          <p:cNvSpPr/>
          <p:nvPr/>
        </p:nvSpPr>
        <p:spPr>
          <a:xfrm flipH="1">
            <a:off x="7946634" y="-2011148"/>
            <a:ext cx="2433571" cy="2433571"/>
          </a:xfrm>
          <a:prstGeom prst="line">
            <a:avLst/>
          </a:prstGeom>
          <a:ln w="28575" cap="flat">
            <a:solidFill>
              <a:srgbClr val="8CA9AD"/>
            </a:solidFill>
            <a:prstDash val="solid"/>
            <a:headEnd type="none" w="sm" len="sm"/>
            <a:tailEnd type="none" w="sm" len="sm"/>
          </a:ln>
        </p:spPr>
      </p:sp>
      <p:sp>
        <p:nvSpPr>
          <p:cNvPr id="22" name="AutoShape 22"/>
          <p:cNvSpPr/>
          <p:nvPr/>
        </p:nvSpPr>
        <p:spPr>
          <a:xfrm flipH="1">
            <a:off x="7841813" y="-2074475"/>
            <a:ext cx="2345258" cy="2345258"/>
          </a:xfrm>
          <a:prstGeom prst="line">
            <a:avLst/>
          </a:prstGeom>
          <a:ln w="28575" cap="flat">
            <a:solidFill>
              <a:srgbClr val="8CA9AD"/>
            </a:solidFill>
            <a:prstDash val="solid"/>
            <a:headEnd type="none" w="sm" len="sm"/>
            <a:tailEnd type="none" w="sm" len="sm"/>
          </a:ln>
        </p:spPr>
      </p:sp>
      <p:sp>
        <p:nvSpPr>
          <p:cNvPr id="23" name="AutoShape 23"/>
          <p:cNvSpPr/>
          <p:nvPr/>
        </p:nvSpPr>
        <p:spPr>
          <a:xfrm flipH="1">
            <a:off x="7793395" y="-2146402"/>
            <a:ext cx="2173837" cy="2173837"/>
          </a:xfrm>
          <a:prstGeom prst="line">
            <a:avLst/>
          </a:prstGeom>
          <a:ln w="28575" cap="flat">
            <a:solidFill>
              <a:srgbClr val="8CA9AD"/>
            </a:solidFill>
            <a:prstDash val="solid"/>
            <a:headEnd type="none" w="sm" len="sm"/>
            <a:tailEnd type="none" w="sm" len="sm"/>
          </a:ln>
        </p:spPr>
      </p:sp>
      <p:graphicFrame>
        <p:nvGraphicFramePr>
          <p:cNvPr id="24" name="Chart 23"/>
          <p:cNvGraphicFramePr>
            <a:graphicFrameLocks/>
          </p:cNvGraphicFramePr>
          <p:nvPr>
            <p:extLst>
              <p:ext uri="{D42A27DB-BD31-4B8C-83A1-F6EECF244321}">
                <p14:modId xmlns:p14="http://schemas.microsoft.com/office/powerpoint/2010/main" val="1939099039"/>
              </p:ext>
            </p:extLst>
          </p:nvPr>
        </p:nvGraphicFramePr>
        <p:xfrm>
          <a:off x="501647" y="1278428"/>
          <a:ext cx="8280044" cy="3770648"/>
        </p:xfrm>
        <a:graphic>
          <a:graphicData uri="http://schemas.openxmlformats.org/drawingml/2006/chart">
            <c:chart xmlns:c="http://schemas.openxmlformats.org/drawingml/2006/chart" xmlns:r="http://schemas.openxmlformats.org/officeDocument/2006/relationships" r:id="rId9"/>
          </a:graphicData>
        </a:graphic>
      </p:graphicFrame>
      <p:sp>
        <p:nvSpPr>
          <p:cNvPr id="25" name="TextBox 34"/>
          <p:cNvSpPr txBox="1"/>
          <p:nvPr/>
        </p:nvSpPr>
        <p:spPr>
          <a:xfrm>
            <a:off x="1443671" y="235103"/>
            <a:ext cx="6284559" cy="359073"/>
          </a:xfrm>
          <a:prstGeom prst="rect">
            <a:avLst/>
          </a:prstGeom>
        </p:spPr>
        <p:txBody>
          <a:bodyPr wrap="square" lIns="0" tIns="0" rIns="0" bIns="0" rtlCol="0" anchor="t">
            <a:spAutoFit/>
          </a:bodyPr>
          <a:lstStyle/>
          <a:p>
            <a:pPr algn="ctr">
              <a:lnSpc>
                <a:spcPts val="2772"/>
              </a:lnSpc>
            </a:pPr>
            <a:r>
              <a:rPr lang="pt-BR" sz="2800" b="1" dirty="0">
                <a:solidFill>
                  <a:srgbClr val="002060"/>
                </a:solidFill>
                <a:latin typeface="Arial" panose="020B0604020202020204" pitchFamily="34" charset="0"/>
                <a:cs typeface="Arial" panose="020B0604020202020204" pitchFamily="34" charset="0"/>
              </a:rPr>
              <a:t>LAO ĐỘNG TRẺ EM</a:t>
            </a:r>
            <a:endParaRPr lang="en-US" sz="28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98760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DF1EE"/>
        </a:solidFill>
        <a:effectLst/>
      </p:bgPr>
    </p:bg>
    <p:spTree>
      <p:nvGrpSpPr>
        <p:cNvPr id="1" name=""/>
        <p:cNvGrpSpPr/>
        <p:nvPr/>
      </p:nvGrpSpPr>
      <p:grpSpPr>
        <a:xfrm>
          <a:off x="0" y="0"/>
          <a:ext cx="0" cy="0"/>
          <a:chOff x="0" y="0"/>
          <a:chExt cx="0" cy="0"/>
        </a:xfrm>
      </p:grpSpPr>
      <p:sp>
        <p:nvSpPr>
          <p:cNvPr id="7" name="Freeform 7"/>
          <p:cNvSpPr/>
          <p:nvPr/>
        </p:nvSpPr>
        <p:spPr>
          <a:xfrm rot="-10800000">
            <a:off x="0" y="4054929"/>
            <a:ext cx="541904" cy="541904"/>
          </a:xfrm>
          <a:custGeom>
            <a:avLst/>
            <a:gdLst/>
            <a:ahLst/>
            <a:cxnLst/>
            <a:rect l="l" t="t" r="r" b="b"/>
            <a:pathLst>
              <a:path w="903174" h="903174">
                <a:moveTo>
                  <a:pt x="0" y="0"/>
                </a:moveTo>
                <a:lnTo>
                  <a:pt x="903174" y="0"/>
                </a:lnTo>
                <a:lnTo>
                  <a:pt x="903174" y="903174"/>
                </a:lnTo>
                <a:lnTo>
                  <a:pt x="0" y="903174"/>
                </a:lnTo>
                <a:lnTo>
                  <a:pt x="0" y="0"/>
                </a:lnTo>
                <a:close/>
              </a:path>
            </a:pathLst>
          </a:custGeom>
          <a:blipFill>
            <a:blip r:embed="rId3">
              <a:extLst>
                <a:ext uri="{96DAC541-7B7A-43D3-8B79-37D633B846F1}">
                  <asvg:svgBlip xmlns="" xmlns:asvg="http://schemas.microsoft.com/office/drawing/2016/SVG/main" r:embed="rId6"/>
                </a:ext>
              </a:extLst>
            </a:blip>
            <a:stretch>
              <a:fillRect/>
            </a:stretch>
          </a:blipFill>
        </p:spPr>
      </p:sp>
      <p:sp>
        <p:nvSpPr>
          <p:cNvPr id="15" name="Freeform 15"/>
          <p:cNvSpPr/>
          <p:nvPr/>
        </p:nvSpPr>
        <p:spPr>
          <a:xfrm rot="5400000">
            <a:off x="0" y="4596833"/>
            <a:ext cx="541904" cy="541904"/>
          </a:xfrm>
          <a:custGeom>
            <a:avLst/>
            <a:gdLst/>
            <a:ahLst/>
            <a:cxnLst/>
            <a:rect l="l" t="t" r="r" b="b"/>
            <a:pathLst>
              <a:path w="903174" h="903174">
                <a:moveTo>
                  <a:pt x="0" y="0"/>
                </a:moveTo>
                <a:lnTo>
                  <a:pt x="903174" y="0"/>
                </a:lnTo>
                <a:lnTo>
                  <a:pt x="903174" y="903174"/>
                </a:lnTo>
                <a:lnTo>
                  <a:pt x="0" y="903174"/>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grpSp>
        <p:nvGrpSpPr>
          <p:cNvPr id="16" name="Group 16"/>
          <p:cNvGrpSpPr/>
          <p:nvPr/>
        </p:nvGrpSpPr>
        <p:grpSpPr>
          <a:xfrm rot="8100000">
            <a:off x="8380429" y="-620491"/>
            <a:ext cx="3707699" cy="1782548"/>
            <a:chOff x="0" y="0"/>
            <a:chExt cx="660400" cy="317500"/>
          </a:xfrm>
        </p:grpSpPr>
        <p:sp>
          <p:nvSpPr>
            <p:cNvPr id="17" name="Freeform 17"/>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sp>
        <p:sp>
          <p:nvSpPr>
            <p:cNvPr id="18" name="TextBox 18"/>
            <p:cNvSpPr txBox="1"/>
            <p:nvPr/>
          </p:nvSpPr>
          <p:spPr>
            <a:xfrm>
              <a:off x="0" y="146050"/>
              <a:ext cx="660400" cy="171450"/>
            </a:xfrm>
            <a:prstGeom prst="rect">
              <a:avLst/>
            </a:prstGeom>
          </p:spPr>
          <p:txBody>
            <a:bodyPr lIns="25400" tIns="25400" rIns="25400" bIns="25400" rtlCol="0" anchor="ctr"/>
            <a:lstStyle/>
            <a:p>
              <a:pPr algn="ctr">
                <a:lnSpc>
                  <a:spcPts val="1276"/>
                </a:lnSpc>
              </a:pPr>
              <a:endParaRPr sz="840"/>
            </a:p>
          </p:txBody>
        </p:sp>
      </p:grpSp>
      <p:sp>
        <p:nvSpPr>
          <p:cNvPr id="19" name="AutoShape 19"/>
          <p:cNvSpPr/>
          <p:nvPr/>
        </p:nvSpPr>
        <p:spPr>
          <a:xfrm flipH="1">
            <a:off x="8149427" y="-1814373"/>
            <a:ext cx="2566351" cy="2592608"/>
          </a:xfrm>
          <a:prstGeom prst="line">
            <a:avLst/>
          </a:prstGeom>
          <a:ln w="28575" cap="flat">
            <a:solidFill>
              <a:srgbClr val="8CA9AD"/>
            </a:solidFill>
            <a:prstDash val="solid"/>
            <a:headEnd type="none" w="sm" len="sm"/>
            <a:tailEnd type="none" w="sm" len="sm"/>
          </a:ln>
        </p:spPr>
      </p:sp>
      <p:sp>
        <p:nvSpPr>
          <p:cNvPr id="20" name="AutoShape 20"/>
          <p:cNvSpPr/>
          <p:nvPr/>
        </p:nvSpPr>
        <p:spPr>
          <a:xfrm flipH="1">
            <a:off x="8040013" y="-1921347"/>
            <a:ext cx="2519426" cy="2519426"/>
          </a:xfrm>
          <a:prstGeom prst="line">
            <a:avLst/>
          </a:prstGeom>
          <a:ln w="28575" cap="flat">
            <a:solidFill>
              <a:srgbClr val="8CA9AD"/>
            </a:solidFill>
            <a:prstDash val="solid"/>
            <a:headEnd type="none" w="sm" len="sm"/>
            <a:tailEnd type="none" w="sm" len="sm"/>
          </a:ln>
        </p:spPr>
      </p:sp>
      <p:sp>
        <p:nvSpPr>
          <p:cNvPr id="21" name="AutoShape 21"/>
          <p:cNvSpPr/>
          <p:nvPr/>
        </p:nvSpPr>
        <p:spPr>
          <a:xfrm flipH="1">
            <a:off x="7946634" y="-2011148"/>
            <a:ext cx="2433571" cy="2433571"/>
          </a:xfrm>
          <a:prstGeom prst="line">
            <a:avLst/>
          </a:prstGeom>
          <a:ln w="28575" cap="flat">
            <a:solidFill>
              <a:srgbClr val="8CA9AD"/>
            </a:solidFill>
            <a:prstDash val="solid"/>
            <a:headEnd type="none" w="sm" len="sm"/>
            <a:tailEnd type="none" w="sm" len="sm"/>
          </a:ln>
        </p:spPr>
      </p:sp>
      <p:sp>
        <p:nvSpPr>
          <p:cNvPr id="22" name="AutoShape 22"/>
          <p:cNvSpPr/>
          <p:nvPr/>
        </p:nvSpPr>
        <p:spPr>
          <a:xfrm flipH="1">
            <a:off x="7841813" y="-2074475"/>
            <a:ext cx="2345258" cy="2345258"/>
          </a:xfrm>
          <a:prstGeom prst="line">
            <a:avLst/>
          </a:prstGeom>
          <a:ln w="28575" cap="flat">
            <a:solidFill>
              <a:srgbClr val="8CA9AD"/>
            </a:solidFill>
            <a:prstDash val="solid"/>
            <a:headEnd type="none" w="sm" len="sm"/>
            <a:tailEnd type="none" w="sm" len="sm"/>
          </a:ln>
        </p:spPr>
      </p:sp>
      <p:sp>
        <p:nvSpPr>
          <p:cNvPr id="23" name="AutoShape 23"/>
          <p:cNvSpPr/>
          <p:nvPr/>
        </p:nvSpPr>
        <p:spPr>
          <a:xfrm flipH="1">
            <a:off x="7793395" y="-2146402"/>
            <a:ext cx="2173837" cy="2173837"/>
          </a:xfrm>
          <a:prstGeom prst="line">
            <a:avLst/>
          </a:prstGeom>
          <a:ln w="28575" cap="flat">
            <a:solidFill>
              <a:srgbClr val="8CA9AD"/>
            </a:solidFill>
            <a:prstDash val="solid"/>
            <a:headEnd type="none" w="sm" len="sm"/>
            <a:tailEnd type="none" w="sm" len="sm"/>
          </a:ln>
        </p:spPr>
      </p:sp>
      <p:graphicFrame>
        <p:nvGraphicFramePr>
          <p:cNvPr id="25" name="Chart 24"/>
          <p:cNvGraphicFramePr>
            <a:graphicFrameLocks/>
          </p:cNvGraphicFramePr>
          <p:nvPr>
            <p:extLst>
              <p:ext uri="{D42A27DB-BD31-4B8C-83A1-F6EECF244321}">
                <p14:modId xmlns:p14="http://schemas.microsoft.com/office/powerpoint/2010/main" val="1647702533"/>
              </p:ext>
            </p:extLst>
          </p:nvPr>
        </p:nvGraphicFramePr>
        <p:xfrm>
          <a:off x="534676" y="1500666"/>
          <a:ext cx="8479766" cy="3642834"/>
        </p:xfrm>
        <a:graphic>
          <a:graphicData uri="http://schemas.openxmlformats.org/drawingml/2006/chart">
            <c:chart xmlns:c="http://schemas.openxmlformats.org/drawingml/2006/chart" xmlns:r="http://schemas.openxmlformats.org/officeDocument/2006/relationships" r:id="rId9"/>
          </a:graphicData>
        </a:graphic>
      </p:graphicFrame>
      <p:sp>
        <p:nvSpPr>
          <p:cNvPr id="24" name="TextBox 34"/>
          <p:cNvSpPr txBox="1"/>
          <p:nvPr/>
        </p:nvSpPr>
        <p:spPr>
          <a:xfrm>
            <a:off x="1443671" y="235103"/>
            <a:ext cx="6284559" cy="359073"/>
          </a:xfrm>
          <a:prstGeom prst="rect">
            <a:avLst/>
          </a:prstGeom>
        </p:spPr>
        <p:txBody>
          <a:bodyPr wrap="square" lIns="0" tIns="0" rIns="0" bIns="0" rtlCol="0" anchor="t">
            <a:spAutoFit/>
          </a:bodyPr>
          <a:lstStyle/>
          <a:p>
            <a:pPr algn="ctr">
              <a:lnSpc>
                <a:spcPts val="2772"/>
              </a:lnSpc>
            </a:pPr>
            <a:r>
              <a:rPr lang="pt-BR" sz="2800" b="1" dirty="0">
                <a:solidFill>
                  <a:srgbClr val="002060"/>
                </a:solidFill>
                <a:latin typeface="Arial" panose="020B0604020202020204" pitchFamily="34" charset="0"/>
                <a:cs typeface="Arial" panose="020B0604020202020204" pitchFamily="34" charset="0"/>
              </a:rPr>
              <a:t>LAO ĐỘNG TRẺ EM</a:t>
            </a:r>
            <a:endParaRPr lang="en-US" sz="2800" b="1" dirty="0">
              <a:solidFill>
                <a:srgbClr val="002060"/>
              </a:solidFill>
              <a:latin typeface="Arial" panose="020B0604020202020204" pitchFamily="34" charset="0"/>
              <a:cs typeface="Arial" panose="020B0604020202020204" pitchFamily="34" charset="0"/>
            </a:endParaRPr>
          </a:p>
        </p:txBody>
      </p:sp>
      <p:sp>
        <p:nvSpPr>
          <p:cNvPr id="26" name="TextBox 3"/>
          <p:cNvSpPr txBox="1"/>
          <p:nvPr/>
        </p:nvSpPr>
        <p:spPr>
          <a:xfrm>
            <a:off x="1501438" y="830199"/>
            <a:ext cx="6046233" cy="718145"/>
          </a:xfrm>
          <a:prstGeom prst="rect">
            <a:avLst/>
          </a:prstGeom>
        </p:spPr>
        <p:txBody>
          <a:bodyPr wrap="square" lIns="0" tIns="0" rIns="0" bIns="0" rtlCol="0" anchor="t">
            <a:spAutoFit/>
          </a:bodyPr>
          <a:lstStyle/>
          <a:p>
            <a:pPr algn="ctr">
              <a:lnSpc>
                <a:spcPts val="2772"/>
              </a:lnSpc>
            </a:pPr>
            <a:r>
              <a:rPr lang="en-US" sz="2200" kern="1200" dirty="0" err="1">
                <a:solidFill>
                  <a:srgbClr val="0070C0"/>
                </a:solidFill>
                <a:latin typeface="+mn-lt"/>
                <a:ea typeface="+mn-ea"/>
                <a:cs typeface="+mn-cs"/>
              </a:rPr>
              <a:t>Tỷ</a:t>
            </a:r>
            <a:r>
              <a:rPr lang="en-US" sz="2200" kern="1200" dirty="0">
                <a:solidFill>
                  <a:srgbClr val="0070C0"/>
                </a:solidFill>
                <a:latin typeface="+mn-lt"/>
                <a:ea typeface="+mn-ea"/>
                <a:cs typeface="+mn-cs"/>
              </a:rPr>
              <a:t> </a:t>
            </a:r>
            <a:r>
              <a:rPr lang="en-US" sz="2200" kern="1200" dirty="0" err="1">
                <a:solidFill>
                  <a:srgbClr val="0070C0"/>
                </a:solidFill>
                <a:latin typeface="+mn-lt"/>
                <a:ea typeface="+mn-ea"/>
                <a:cs typeface="+mn-cs"/>
              </a:rPr>
              <a:t>trọng</a:t>
            </a:r>
            <a:r>
              <a:rPr lang="en-US" sz="2200" kern="1200" dirty="0">
                <a:solidFill>
                  <a:srgbClr val="0070C0"/>
                </a:solidFill>
                <a:latin typeface="+mn-lt"/>
                <a:ea typeface="+mn-ea"/>
                <a:cs typeface="+mn-cs"/>
              </a:rPr>
              <a:t> </a:t>
            </a:r>
            <a:r>
              <a:rPr lang="en-US" sz="2200" kern="1200" dirty="0" err="1">
                <a:solidFill>
                  <a:srgbClr val="0070C0"/>
                </a:solidFill>
                <a:latin typeface="+mn-lt"/>
                <a:ea typeface="+mn-ea"/>
                <a:cs typeface="+mn-cs"/>
              </a:rPr>
              <a:t>lao</a:t>
            </a:r>
            <a:r>
              <a:rPr lang="en-US" sz="2200" kern="1200" dirty="0">
                <a:solidFill>
                  <a:srgbClr val="0070C0"/>
                </a:solidFill>
                <a:latin typeface="+mn-lt"/>
                <a:ea typeface="+mn-ea"/>
                <a:cs typeface="+mn-cs"/>
              </a:rPr>
              <a:t> </a:t>
            </a:r>
            <a:r>
              <a:rPr lang="en-US" sz="2200" kern="1200" dirty="0" err="1">
                <a:solidFill>
                  <a:srgbClr val="0070C0"/>
                </a:solidFill>
                <a:latin typeface="+mn-lt"/>
                <a:ea typeface="+mn-ea"/>
                <a:cs typeface="+mn-cs"/>
              </a:rPr>
              <a:t>động</a:t>
            </a:r>
            <a:r>
              <a:rPr lang="en-US" sz="2200" kern="1200" dirty="0">
                <a:solidFill>
                  <a:srgbClr val="0070C0"/>
                </a:solidFill>
                <a:latin typeface="+mn-lt"/>
                <a:ea typeface="+mn-ea"/>
                <a:cs typeface="+mn-cs"/>
              </a:rPr>
              <a:t> </a:t>
            </a:r>
            <a:r>
              <a:rPr lang="en-US" sz="2200" kern="1200" dirty="0" err="1">
                <a:solidFill>
                  <a:srgbClr val="0070C0"/>
                </a:solidFill>
                <a:latin typeface="+mn-lt"/>
                <a:ea typeface="+mn-ea"/>
                <a:cs typeface="+mn-cs"/>
              </a:rPr>
              <a:t>trẻ</a:t>
            </a:r>
            <a:r>
              <a:rPr lang="en-US" sz="2200" kern="1200" dirty="0">
                <a:solidFill>
                  <a:srgbClr val="0070C0"/>
                </a:solidFill>
                <a:latin typeface="+mn-lt"/>
                <a:ea typeface="+mn-ea"/>
                <a:cs typeface="+mn-cs"/>
              </a:rPr>
              <a:t> </a:t>
            </a:r>
            <a:r>
              <a:rPr lang="en-US" sz="2200" kern="1200" dirty="0" err="1">
                <a:solidFill>
                  <a:srgbClr val="0070C0"/>
                </a:solidFill>
                <a:latin typeface="+mn-lt"/>
                <a:ea typeface="+mn-ea"/>
                <a:cs typeface="+mn-cs"/>
              </a:rPr>
              <a:t>em</a:t>
            </a:r>
            <a:r>
              <a:rPr lang="en-US" sz="2200" kern="1200" dirty="0">
                <a:solidFill>
                  <a:srgbClr val="0070C0"/>
                </a:solidFill>
                <a:latin typeface="+mn-lt"/>
                <a:ea typeface="+mn-ea"/>
                <a:cs typeface="+mn-cs"/>
              </a:rPr>
              <a:t> </a:t>
            </a:r>
            <a:r>
              <a:rPr lang="en-US" sz="2200" kern="1200" dirty="0" err="1" smtClean="0">
                <a:solidFill>
                  <a:srgbClr val="0070C0"/>
                </a:solidFill>
                <a:latin typeface="+mn-lt"/>
                <a:ea typeface="+mn-ea"/>
                <a:cs typeface="+mn-cs"/>
              </a:rPr>
              <a:t>làm</a:t>
            </a:r>
            <a:r>
              <a:rPr lang="en-US" sz="2200" kern="1200" dirty="0" smtClean="0">
                <a:solidFill>
                  <a:srgbClr val="0070C0"/>
                </a:solidFill>
                <a:latin typeface="+mn-lt"/>
                <a:ea typeface="+mn-ea"/>
                <a:cs typeface="+mn-cs"/>
              </a:rPr>
              <a:t> </a:t>
            </a:r>
            <a:r>
              <a:rPr lang="en-US" sz="2200" kern="1200" dirty="0" err="1" smtClean="0">
                <a:solidFill>
                  <a:srgbClr val="0070C0"/>
                </a:solidFill>
                <a:latin typeface="+mn-lt"/>
                <a:ea typeface="+mn-ea"/>
                <a:cs typeface="+mn-cs"/>
              </a:rPr>
              <a:t>trong</a:t>
            </a:r>
            <a:r>
              <a:rPr lang="en-US" sz="2200" kern="1200" dirty="0" smtClean="0">
                <a:solidFill>
                  <a:srgbClr val="0070C0"/>
                </a:solidFill>
                <a:latin typeface="+mn-lt"/>
                <a:ea typeface="+mn-ea"/>
                <a:cs typeface="+mn-cs"/>
              </a:rPr>
              <a:t> </a:t>
            </a:r>
            <a:r>
              <a:rPr lang="en-US" sz="2200" kern="1200" dirty="0" err="1" smtClean="0">
                <a:solidFill>
                  <a:srgbClr val="0070C0"/>
                </a:solidFill>
                <a:latin typeface="+mn-lt"/>
                <a:ea typeface="+mn-ea"/>
                <a:cs typeface="+mn-cs"/>
              </a:rPr>
              <a:t>ngành</a:t>
            </a:r>
            <a:r>
              <a:rPr lang="en-US" sz="2200" kern="1200" dirty="0" smtClean="0">
                <a:solidFill>
                  <a:srgbClr val="0070C0"/>
                </a:solidFill>
                <a:latin typeface="+mn-lt"/>
                <a:ea typeface="+mn-ea"/>
                <a:cs typeface="+mn-cs"/>
              </a:rPr>
              <a:t>, </a:t>
            </a:r>
            <a:r>
              <a:rPr lang="en-US" sz="2200" kern="1200" dirty="0" err="1" smtClean="0">
                <a:solidFill>
                  <a:srgbClr val="0070C0"/>
                </a:solidFill>
                <a:latin typeface="+mn-lt"/>
                <a:ea typeface="+mn-ea"/>
                <a:cs typeface="+mn-cs"/>
              </a:rPr>
              <a:t>nghề</a:t>
            </a:r>
            <a:r>
              <a:rPr lang="en-US" sz="2200" kern="1200" dirty="0" smtClean="0">
                <a:solidFill>
                  <a:srgbClr val="0070C0"/>
                </a:solidFill>
                <a:latin typeface="+mn-lt"/>
                <a:ea typeface="+mn-ea"/>
                <a:cs typeface="+mn-cs"/>
              </a:rPr>
              <a:t> </a:t>
            </a:r>
            <a:r>
              <a:rPr lang="en-US" sz="2200" kern="1200" dirty="0" err="1" smtClean="0">
                <a:solidFill>
                  <a:srgbClr val="0070C0"/>
                </a:solidFill>
                <a:latin typeface="+mn-lt"/>
                <a:ea typeface="+mn-ea"/>
                <a:cs typeface="+mn-cs"/>
              </a:rPr>
              <a:t>nguy</a:t>
            </a:r>
            <a:r>
              <a:rPr lang="en-US" sz="2200" kern="1200" dirty="0" smtClean="0">
                <a:solidFill>
                  <a:srgbClr val="0070C0"/>
                </a:solidFill>
                <a:latin typeface="+mn-lt"/>
                <a:ea typeface="+mn-ea"/>
                <a:cs typeface="+mn-cs"/>
              </a:rPr>
              <a:t> </a:t>
            </a:r>
            <a:r>
              <a:rPr lang="en-US" sz="2200" kern="1200" dirty="0" err="1" smtClean="0">
                <a:solidFill>
                  <a:srgbClr val="0070C0"/>
                </a:solidFill>
                <a:latin typeface="+mn-lt"/>
                <a:ea typeface="+mn-ea"/>
                <a:cs typeface="+mn-cs"/>
              </a:rPr>
              <a:t>hiểm</a:t>
            </a:r>
            <a:r>
              <a:rPr lang="en-US" sz="2200" kern="1200" dirty="0" smtClean="0">
                <a:solidFill>
                  <a:srgbClr val="0070C0"/>
                </a:solidFill>
                <a:latin typeface="+mn-lt"/>
                <a:ea typeface="+mn-ea"/>
                <a:cs typeface="+mn-cs"/>
              </a:rPr>
              <a:t>, </a:t>
            </a:r>
            <a:r>
              <a:rPr lang="en-US" sz="2200" kern="1200" dirty="0" err="1" smtClean="0">
                <a:solidFill>
                  <a:srgbClr val="0070C0"/>
                </a:solidFill>
                <a:latin typeface="+mn-lt"/>
                <a:ea typeface="+mn-ea"/>
                <a:cs typeface="+mn-cs"/>
              </a:rPr>
              <a:t>độc</a:t>
            </a:r>
            <a:r>
              <a:rPr lang="en-US" sz="2200" kern="1200" dirty="0" smtClean="0">
                <a:solidFill>
                  <a:srgbClr val="0070C0"/>
                </a:solidFill>
                <a:latin typeface="+mn-lt"/>
                <a:ea typeface="+mn-ea"/>
                <a:cs typeface="+mn-cs"/>
              </a:rPr>
              <a:t> </a:t>
            </a:r>
            <a:r>
              <a:rPr lang="en-US" sz="2200" kern="1200" dirty="0" err="1" smtClean="0">
                <a:solidFill>
                  <a:srgbClr val="0070C0"/>
                </a:solidFill>
                <a:latin typeface="+mn-lt"/>
                <a:ea typeface="+mn-ea"/>
                <a:cs typeface="+mn-cs"/>
              </a:rPr>
              <a:t>hại</a:t>
            </a:r>
            <a:r>
              <a:rPr lang="en-US" sz="2200" kern="1200" dirty="0" smtClean="0">
                <a:solidFill>
                  <a:srgbClr val="0070C0"/>
                </a:solidFill>
                <a:latin typeface="+mn-lt"/>
                <a:ea typeface="+mn-ea"/>
                <a:cs typeface="+mn-cs"/>
              </a:rPr>
              <a:t> (%)</a:t>
            </a:r>
            <a:endParaRPr lang="en-US" sz="2200" kern="1200" dirty="0">
              <a:solidFill>
                <a:srgbClr val="0070C0"/>
              </a:solidFill>
              <a:latin typeface="+mn-lt"/>
              <a:ea typeface="+mn-ea"/>
              <a:cs typeface="+mn-cs"/>
            </a:endParaRPr>
          </a:p>
        </p:txBody>
      </p:sp>
    </p:spTree>
    <p:extLst>
      <p:ext uri="{BB962C8B-B14F-4D97-AF65-F5344CB8AC3E}">
        <p14:creationId xmlns:p14="http://schemas.microsoft.com/office/powerpoint/2010/main" val="3239341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DF1EE"/>
        </a:solidFill>
        <a:effectLst/>
      </p:bgPr>
    </p:bg>
    <p:spTree>
      <p:nvGrpSpPr>
        <p:cNvPr id="1" name=""/>
        <p:cNvGrpSpPr/>
        <p:nvPr/>
      </p:nvGrpSpPr>
      <p:grpSpPr>
        <a:xfrm>
          <a:off x="0" y="0"/>
          <a:ext cx="0" cy="0"/>
          <a:chOff x="0" y="0"/>
          <a:chExt cx="0" cy="0"/>
        </a:xfrm>
      </p:grpSpPr>
      <p:sp>
        <p:nvSpPr>
          <p:cNvPr id="3" name="TextBox 3"/>
          <p:cNvSpPr txBox="1"/>
          <p:nvPr/>
        </p:nvSpPr>
        <p:spPr>
          <a:xfrm>
            <a:off x="1494583" y="233620"/>
            <a:ext cx="7519859" cy="359073"/>
          </a:xfrm>
          <a:prstGeom prst="rect">
            <a:avLst/>
          </a:prstGeom>
        </p:spPr>
        <p:txBody>
          <a:bodyPr wrap="square" lIns="0" tIns="0" rIns="0" bIns="0" rtlCol="0" anchor="t">
            <a:spAutoFit/>
          </a:bodyPr>
          <a:lstStyle/>
          <a:p>
            <a:pPr>
              <a:lnSpc>
                <a:spcPts val="2772"/>
              </a:lnSpc>
            </a:pPr>
            <a:r>
              <a:rPr lang="pt-BR" sz="2640" b="1" dirty="0">
                <a:solidFill>
                  <a:srgbClr val="002060"/>
                </a:solidFill>
                <a:latin typeface="Arial" panose="020B0604020202020204" pitchFamily="34" charset="0"/>
                <a:cs typeface="Arial" panose="020B0604020202020204" pitchFamily="34" charset="0"/>
              </a:rPr>
              <a:t>Vấn đề về sức khỏe của lao động trẻ em</a:t>
            </a:r>
            <a:endParaRPr lang="en-US" sz="2640" b="1" dirty="0">
              <a:solidFill>
                <a:srgbClr val="002060"/>
              </a:solidFill>
              <a:latin typeface="Arial" panose="020B0604020202020204" pitchFamily="34" charset="0"/>
              <a:cs typeface="Arial" panose="020B0604020202020204" pitchFamily="34" charset="0"/>
            </a:endParaRPr>
          </a:p>
        </p:txBody>
      </p:sp>
      <p:sp>
        <p:nvSpPr>
          <p:cNvPr id="21" name="AutoShape 21"/>
          <p:cNvSpPr/>
          <p:nvPr/>
        </p:nvSpPr>
        <p:spPr>
          <a:xfrm flipH="1">
            <a:off x="7946634" y="-2011148"/>
            <a:ext cx="2433571" cy="2433571"/>
          </a:xfrm>
          <a:prstGeom prst="line">
            <a:avLst/>
          </a:prstGeom>
          <a:ln w="28575" cap="flat">
            <a:solidFill>
              <a:srgbClr val="8CA9AD"/>
            </a:solidFill>
            <a:prstDash val="solid"/>
            <a:headEnd type="none" w="sm" len="sm"/>
            <a:tailEnd type="none" w="sm" len="sm"/>
          </a:ln>
        </p:spPr>
      </p:sp>
      <p:sp>
        <p:nvSpPr>
          <p:cNvPr id="22" name="AutoShape 22"/>
          <p:cNvSpPr/>
          <p:nvPr/>
        </p:nvSpPr>
        <p:spPr>
          <a:xfrm flipH="1">
            <a:off x="7841813" y="-2074475"/>
            <a:ext cx="2345258" cy="2345258"/>
          </a:xfrm>
          <a:prstGeom prst="line">
            <a:avLst/>
          </a:prstGeom>
          <a:ln w="28575" cap="flat">
            <a:solidFill>
              <a:srgbClr val="8CA9AD"/>
            </a:solidFill>
            <a:prstDash val="solid"/>
            <a:headEnd type="none" w="sm" len="sm"/>
            <a:tailEnd type="none" w="sm" len="sm"/>
          </a:ln>
        </p:spPr>
      </p:sp>
      <p:sp>
        <p:nvSpPr>
          <p:cNvPr id="23" name="AutoShape 23"/>
          <p:cNvSpPr/>
          <p:nvPr/>
        </p:nvSpPr>
        <p:spPr>
          <a:xfrm flipH="1">
            <a:off x="7793395" y="-2146402"/>
            <a:ext cx="2173837" cy="2173837"/>
          </a:xfrm>
          <a:prstGeom prst="line">
            <a:avLst/>
          </a:prstGeom>
          <a:ln w="28575" cap="flat">
            <a:solidFill>
              <a:srgbClr val="8CA9AD"/>
            </a:solidFill>
            <a:prstDash val="solid"/>
            <a:headEnd type="none" w="sm" len="sm"/>
            <a:tailEnd type="none" w="sm" len="sm"/>
          </a:ln>
        </p:spPr>
      </p:sp>
      <p:graphicFrame>
        <p:nvGraphicFramePr>
          <p:cNvPr id="24" name="Chart 23"/>
          <p:cNvGraphicFramePr>
            <a:graphicFrameLocks/>
          </p:cNvGraphicFramePr>
          <p:nvPr>
            <p:extLst>
              <p:ext uri="{D42A27DB-BD31-4B8C-83A1-F6EECF244321}">
                <p14:modId xmlns:p14="http://schemas.microsoft.com/office/powerpoint/2010/main" val="553130266"/>
              </p:ext>
            </p:extLst>
          </p:nvPr>
        </p:nvGraphicFramePr>
        <p:xfrm>
          <a:off x="556953" y="950767"/>
          <a:ext cx="8354291" cy="369604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349669" y="687880"/>
            <a:ext cx="8664773" cy="769441"/>
          </a:xfrm>
          <a:prstGeom prst="rect">
            <a:avLst/>
          </a:prstGeom>
          <a:noFill/>
        </p:spPr>
        <p:txBody>
          <a:bodyPr wrap="square" rtlCol="0">
            <a:spAutoFit/>
          </a:bodyPr>
          <a:lstStyle/>
          <a:p>
            <a:pPr algn="ctr"/>
            <a:r>
              <a:rPr lang="en-US" sz="2200" kern="1200" dirty="0" err="1">
                <a:solidFill>
                  <a:srgbClr val="0070C0"/>
                </a:solidFill>
                <a:latin typeface="+mn-lt"/>
                <a:ea typeface="+mn-ea"/>
                <a:cs typeface="+mn-cs"/>
              </a:rPr>
              <a:t>Tỷ</a:t>
            </a:r>
            <a:r>
              <a:rPr lang="en-US" sz="2200" kern="1200" dirty="0">
                <a:solidFill>
                  <a:srgbClr val="0070C0"/>
                </a:solidFill>
                <a:latin typeface="+mn-lt"/>
                <a:ea typeface="+mn-ea"/>
                <a:cs typeface="+mn-cs"/>
              </a:rPr>
              <a:t> </a:t>
            </a:r>
            <a:r>
              <a:rPr lang="en-US" sz="2200" kern="1200" dirty="0" err="1">
                <a:solidFill>
                  <a:srgbClr val="0070C0"/>
                </a:solidFill>
                <a:latin typeface="+mn-lt"/>
                <a:ea typeface="+mn-ea"/>
                <a:cs typeface="+mn-cs"/>
              </a:rPr>
              <a:t>lệ</a:t>
            </a:r>
            <a:r>
              <a:rPr lang="en-US" sz="2200" kern="1200" dirty="0">
                <a:solidFill>
                  <a:srgbClr val="0070C0"/>
                </a:solidFill>
                <a:latin typeface="+mn-lt"/>
                <a:ea typeface="+mn-ea"/>
                <a:cs typeface="+mn-cs"/>
              </a:rPr>
              <a:t> </a:t>
            </a:r>
            <a:r>
              <a:rPr lang="en-US" sz="2200" kern="1200" dirty="0" err="1" smtClean="0">
                <a:solidFill>
                  <a:srgbClr val="0070C0"/>
                </a:solidFill>
                <a:latin typeface="+mn-lt"/>
                <a:ea typeface="+mn-ea"/>
                <a:cs typeface="+mn-cs"/>
              </a:rPr>
              <a:t>lao</a:t>
            </a:r>
            <a:r>
              <a:rPr lang="en-US" sz="2200" kern="1200" dirty="0" smtClean="0">
                <a:solidFill>
                  <a:srgbClr val="0070C0"/>
                </a:solidFill>
                <a:latin typeface="+mn-lt"/>
                <a:ea typeface="+mn-ea"/>
                <a:cs typeface="+mn-cs"/>
              </a:rPr>
              <a:t> </a:t>
            </a:r>
            <a:r>
              <a:rPr lang="en-US" sz="2200" kern="1200" dirty="0" err="1" smtClean="0">
                <a:solidFill>
                  <a:srgbClr val="0070C0"/>
                </a:solidFill>
                <a:latin typeface="+mn-lt"/>
                <a:ea typeface="+mn-ea"/>
                <a:cs typeface="+mn-cs"/>
              </a:rPr>
              <a:t>động</a:t>
            </a:r>
            <a:r>
              <a:rPr lang="en-US" sz="2200" kern="1200" dirty="0" smtClean="0">
                <a:solidFill>
                  <a:srgbClr val="0070C0"/>
                </a:solidFill>
                <a:latin typeface="+mn-lt"/>
                <a:ea typeface="+mn-ea"/>
                <a:cs typeface="+mn-cs"/>
              </a:rPr>
              <a:t> </a:t>
            </a:r>
            <a:r>
              <a:rPr lang="en-US" sz="2200" kern="1200" dirty="0" err="1" smtClean="0">
                <a:solidFill>
                  <a:srgbClr val="0070C0"/>
                </a:solidFill>
                <a:latin typeface="+mn-lt"/>
                <a:ea typeface="+mn-ea"/>
                <a:cs typeface="+mn-cs"/>
              </a:rPr>
              <a:t>trẻ</a:t>
            </a:r>
            <a:r>
              <a:rPr lang="en-US" sz="2200" kern="1200" dirty="0" smtClean="0">
                <a:solidFill>
                  <a:srgbClr val="0070C0"/>
                </a:solidFill>
                <a:latin typeface="+mn-lt"/>
                <a:ea typeface="+mn-ea"/>
                <a:cs typeface="+mn-cs"/>
              </a:rPr>
              <a:t> </a:t>
            </a:r>
            <a:r>
              <a:rPr lang="en-US" sz="2200" kern="1200" dirty="0" err="1">
                <a:solidFill>
                  <a:srgbClr val="0070C0"/>
                </a:solidFill>
                <a:latin typeface="+mn-lt"/>
                <a:ea typeface="+mn-ea"/>
                <a:cs typeface="+mn-cs"/>
              </a:rPr>
              <a:t>em</a:t>
            </a:r>
            <a:r>
              <a:rPr lang="en-US" sz="2200" kern="1200" dirty="0">
                <a:solidFill>
                  <a:srgbClr val="0070C0"/>
                </a:solidFill>
                <a:latin typeface="+mn-lt"/>
                <a:ea typeface="+mn-ea"/>
                <a:cs typeface="+mn-cs"/>
              </a:rPr>
              <a:t> </a:t>
            </a:r>
            <a:r>
              <a:rPr lang="en-US" sz="2200" kern="1200" dirty="0" err="1">
                <a:solidFill>
                  <a:srgbClr val="0070C0"/>
                </a:solidFill>
                <a:latin typeface="+mn-lt"/>
                <a:ea typeface="+mn-ea"/>
                <a:cs typeface="+mn-cs"/>
              </a:rPr>
              <a:t>gặp</a:t>
            </a:r>
            <a:r>
              <a:rPr lang="en-US" sz="2200" kern="1200" dirty="0">
                <a:solidFill>
                  <a:srgbClr val="0070C0"/>
                </a:solidFill>
                <a:latin typeface="+mn-lt"/>
                <a:ea typeface="+mn-ea"/>
                <a:cs typeface="+mn-cs"/>
              </a:rPr>
              <a:t> </a:t>
            </a:r>
            <a:r>
              <a:rPr lang="en-US" sz="2200" kern="1200" dirty="0" err="1">
                <a:solidFill>
                  <a:srgbClr val="0070C0"/>
                </a:solidFill>
                <a:latin typeface="+mn-lt"/>
                <a:ea typeface="+mn-ea"/>
                <a:cs typeface="+mn-cs"/>
              </a:rPr>
              <a:t>phải</a:t>
            </a:r>
            <a:r>
              <a:rPr lang="en-US" sz="2200" kern="1200" dirty="0">
                <a:solidFill>
                  <a:srgbClr val="0070C0"/>
                </a:solidFill>
                <a:latin typeface="+mn-lt"/>
                <a:ea typeface="+mn-ea"/>
                <a:cs typeface="+mn-cs"/>
              </a:rPr>
              <a:t> </a:t>
            </a:r>
            <a:endParaRPr lang="en-US" sz="2200" kern="1200" dirty="0" smtClean="0">
              <a:solidFill>
                <a:srgbClr val="0070C0"/>
              </a:solidFill>
              <a:latin typeface="+mn-lt"/>
              <a:ea typeface="+mn-ea"/>
              <a:cs typeface="+mn-cs"/>
            </a:endParaRPr>
          </a:p>
          <a:p>
            <a:pPr algn="ctr"/>
            <a:r>
              <a:rPr lang="en-US" sz="2200" kern="1200" dirty="0" err="1" smtClean="0">
                <a:solidFill>
                  <a:srgbClr val="0070C0"/>
                </a:solidFill>
                <a:latin typeface="+mn-lt"/>
                <a:ea typeface="+mn-ea"/>
                <a:cs typeface="+mn-cs"/>
              </a:rPr>
              <a:t>ít</a:t>
            </a:r>
            <a:r>
              <a:rPr lang="en-US" sz="2200" kern="1200" dirty="0" smtClean="0">
                <a:solidFill>
                  <a:srgbClr val="0070C0"/>
                </a:solidFill>
                <a:latin typeface="+mn-lt"/>
                <a:ea typeface="+mn-ea"/>
                <a:cs typeface="+mn-cs"/>
              </a:rPr>
              <a:t> </a:t>
            </a:r>
            <a:r>
              <a:rPr lang="en-US" sz="2200" kern="1200" dirty="0" err="1">
                <a:solidFill>
                  <a:srgbClr val="0070C0"/>
                </a:solidFill>
                <a:latin typeface="+mn-lt"/>
                <a:ea typeface="+mn-ea"/>
                <a:cs typeface="+mn-cs"/>
              </a:rPr>
              <a:t>nhất</a:t>
            </a:r>
            <a:r>
              <a:rPr lang="en-US" sz="2200" kern="1200" dirty="0">
                <a:solidFill>
                  <a:srgbClr val="0070C0"/>
                </a:solidFill>
                <a:latin typeface="+mn-lt"/>
                <a:ea typeface="+mn-ea"/>
                <a:cs typeface="+mn-cs"/>
              </a:rPr>
              <a:t> một </a:t>
            </a:r>
            <a:r>
              <a:rPr lang="en-US" sz="2200" kern="1200" dirty="0" err="1">
                <a:solidFill>
                  <a:srgbClr val="0070C0"/>
                </a:solidFill>
                <a:latin typeface="+mn-lt"/>
                <a:ea typeface="+mn-ea"/>
                <a:cs typeface="+mn-cs"/>
              </a:rPr>
              <a:t>vấn</a:t>
            </a:r>
            <a:r>
              <a:rPr lang="en-US" sz="2200" kern="1200" dirty="0">
                <a:solidFill>
                  <a:srgbClr val="0070C0"/>
                </a:solidFill>
                <a:latin typeface="+mn-lt"/>
                <a:ea typeface="+mn-ea"/>
                <a:cs typeface="+mn-cs"/>
              </a:rPr>
              <a:t> đề về </a:t>
            </a:r>
            <a:r>
              <a:rPr lang="en-US" sz="2200" kern="1200" dirty="0" err="1">
                <a:solidFill>
                  <a:srgbClr val="0070C0"/>
                </a:solidFill>
                <a:latin typeface="+mn-lt"/>
                <a:ea typeface="+mn-ea"/>
                <a:cs typeface="+mn-cs"/>
              </a:rPr>
              <a:t>sức</a:t>
            </a:r>
            <a:r>
              <a:rPr lang="en-US" sz="2200" kern="1200" dirty="0">
                <a:solidFill>
                  <a:srgbClr val="0070C0"/>
                </a:solidFill>
                <a:latin typeface="+mn-lt"/>
                <a:ea typeface="+mn-ea"/>
                <a:cs typeface="+mn-cs"/>
              </a:rPr>
              <a:t> </a:t>
            </a:r>
            <a:r>
              <a:rPr lang="en-US" sz="2200" kern="1200" dirty="0" err="1">
                <a:solidFill>
                  <a:srgbClr val="0070C0"/>
                </a:solidFill>
                <a:latin typeface="+mn-lt"/>
                <a:ea typeface="+mn-ea"/>
                <a:cs typeface="+mn-cs"/>
              </a:rPr>
              <a:t>khỏe</a:t>
            </a:r>
            <a:r>
              <a:rPr lang="en-US" sz="2200" kern="1200" dirty="0">
                <a:solidFill>
                  <a:srgbClr val="0070C0"/>
                </a:solidFill>
                <a:latin typeface="+mn-lt"/>
                <a:ea typeface="+mn-ea"/>
                <a:cs typeface="+mn-cs"/>
              </a:rPr>
              <a:t> </a:t>
            </a:r>
            <a:r>
              <a:rPr lang="en-US" sz="2200" kern="1200" dirty="0" err="1">
                <a:solidFill>
                  <a:srgbClr val="0070C0"/>
                </a:solidFill>
                <a:latin typeface="+mn-lt"/>
                <a:ea typeface="+mn-ea"/>
                <a:cs typeface="+mn-cs"/>
              </a:rPr>
              <a:t>khi</a:t>
            </a:r>
            <a:r>
              <a:rPr lang="en-US" sz="2200" kern="1200" dirty="0">
                <a:solidFill>
                  <a:srgbClr val="0070C0"/>
                </a:solidFill>
                <a:latin typeface="+mn-lt"/>
                <a:ea typeface="+mn-ea"/>
                <a:cs typeface="+mn-cs"/>
              </a:rPr>
              <a:t> </a:t>
            </a:r>
            <a:r>
              <a:rPr lang="en-US" sz="2200" kern="1200" dirty="0" err="1">
                <a:solidFill>
                  <a:srgbClr val="0070C0"/>
                </a:solidFill>
                <a:latin typeface="+mn-lt"/>
                <a:ea typeface="+mn-ea"/>
                <a:cs typeface="+mn-cs"/>
              </a:rPr>
              <a:t>làm</a:t>
            </a:r>
            <a:r>
              <a:rPr lang="en-US" sz="2200" kern="1200" dirty="0">
                <a:solidFill>
                  <a:srgbClr val="0070C0"/>
                </a:solidFill>
                <a:latin typeface="+mn-lt"/>
                <a:ea typeface="+mn-ea"/>
                <a:cs typeface="+mn-cs"/>
              </a:rPr>
              <a:t> </a:t>
            </a:r>
            <a:r>
              <a:rPr lang="en-US" sz="2200" kern="1200" dirty="0" err="1" smtClean="0">
                <a:solidFill>
                  <a:srgbClr val="0070C0"/>
                </a:solidFill>
                <a:latin typeface="+mn-lt"/>
                <a:ea typeface="+mn-ea"/>
                <a:cs typeface="+mn-cs"/>
              </a:rPr>
              <a:t>việc</a:t>
            </a:r>
            <a:r>
              <a:rPr lang="en-US" sz="2200" kern="1200" dirty="0" smtClean="0">
                <a:solidFill>
                  <a:srgbClr val="0070C0"/>
                </a:solidFill>
                <a:latin typeface="+mn-lt"/>
                <a:ea typeface="+mn-ea"/>
                <a:cs typeface="+mn-cs"/>
              </a:rPr>
              <a:t> (%)</a:t>
            </a:r>
            <a:endParaRPr lang="en-US" sz="2200" kern="1200" dirty="0">
              <a:solidFill>
                <a:srgbClr val="0070C0"/>
              </a:solidFill>
              <a:latin typeface="+mn-lt"/>
              <a:ea typeface="+mn-ea"/>
              <a:cs typeface="+mn-cs"/>
            </a:endParaRPr>
          </a:p>
        </p:txBody>
      </p:sp>
    </p:spTree>
    <p:extLst>
      <p:ext uri="{BB962C8B-B14F-4D97-AF65-F5344CB8AC3E}">
        <p14:creationId xmlns:p14="http://schemas.microsoft.com/office/powerpoint/2010/main" val="29388088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DF1EE"/>
        </a:solidFill>
        <a:effectLst/>
      </p:bgPr>
    </p:bg>
    <p:spTree>
      <p:nvGrpSpPr>
        <p:cNvPr id="1" name=""/>
        <p:cNvGrpSpPr/>
        <p:nvPr/>
      </p:nvGrpSpPr>
      <p:grpSpPr>
        <a:xfrm>
          <a:off x="0" y="0"/>
          <a:ext cx="0" cy="0"/>
          <a:chOff x="0" y="0"/>
          <a:chExt cx="0" cy="0"/>
        </a:xfrm>
      </p:grpSpPr>
      <p:sp>
        <p:nvSpPr>
          <p:cNvPr id="3" name="TextBox 3"/>
          <p:cNvSpPr txBox="1"/>
          <p:nvPr/>
        </p:nvSpPr>
        <p:spPr>
          <a:xfrm>
            <a:off x="848197" y="257001"/>
            <a:ext cx="7519859" cy="359073"/>
          </a:xfrm>
          <a:prstGeom prst="rect">
            <a:avLst/>
          </a:prstGeom>
        </p:spPr>
        <p:txBody>
          <a:bodyPr wrap="square" lIns="0" tIns="0" rIns="0" bIns="0" rtlCol="0" anchor="t">
            <a:spAutoFit/>
          </a:bodyPr>
          <a:lstStyle/>
          <a:p>
            <a:pPr algn="ctr">
              <a:lnSpc>
                <a:spcPts val="2772"/>
              </a:lnSpc>
            </a:pPr>
            <a:r>
              <a:rPr lang="en-US" sz="2400" b="1" dirty="0">
                <a:solidFill>
                  <a:srgbClr val="002060"/>
                </a:solidFill>
                <a:latin typeface="Arial" panose="020B0604020202020204" pitchFamily="34" charset="0"/>
                <a:cs typeface="Arial" panose="020B0604020202020204" pitchFamily="34" charset="0"/>
              </a:rPr>
              <a:t>Thu </a:t>
            </a:r>
            <a:r>
              <a:rPr lang="en-US" sz="2400" b="1" dirty="0" err="1">
                <a:solidFill>
                  <a:srgbClr val="002060"/>
                </a:solidFill>
                <a:latin typeface="Arial" panose="020B0604020202020204" pitchFamily="34" charset="0"/>
                <a:cs typeface="Arial" panose="020B0604020202020204" pitchFamily="34" charset="0"/>
              </a:rPr>
              <a:t>nhập</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của</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lao</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động</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trẻ</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em</a:t>
            </a:r>
            <a:endParaRPr lang="en-US" sz="2400" b="1" dirty="0">
              <a:solidFill>
                <a:srgbClr val="002060"/>
              </a:solidFill>
              <a:latin typeface="Arial" panose="020B0604020202020204" pitchFamily="34" charset="0"/>
              <a:cs typeface="Arial" panose="020B0604020202020204" pitchFamily="34" charset="0"/>
            </a:endParaRPr>
          </a:p>
        </p:txBody>
      </p:sp>
      <p:sp>
        <p:nvSpPr>
          <p:cNvPr id="4" name="Freeform 4"/>
          <p:cNvSpPr/>
          <p:nvPr/>
        </p:nvSpPr>
        <p:spPr>
          <a:xfrm rot="-10800000">
            <a:off x="4763" y="2956833"/>
            <a:ext cx="541904" cy="541904"/>
          </a:xfrm>
          <a:custGeom>
            <a:avLst/>
            <a:gdLst/>
            <a:ahLst/>
            <a:cxnLst/>
            <a:rect l="l" t="t" r="r" b="b"/>
            <a:pathLst>
              <a:path w="903174" h="903174">
                <a:moveTo>
                  <a:pt x="0" y="0"/>
                </a:moveTo>
                <a:lnTo>
                  <a:pt x="903174" y="0"/>
                </a:lnTo>
                <a:lnTo>
                  <a:pt x="903174" y="903174"/>
                </a:lnTo>
                <a:lnTo>
                  <a:pt x="0" y="903174"/>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5" name="Freeform 5"/>
          <p:cNvSpPr/>
          <p:nvPr/>
        </p:nvSpPr>
        <p:spPr>
          <a:xfrm>
            <a:off x="541905" y="2971120"/>
            <a:ext cx="541904" cy="541904"/>
          </a:xfrm>
          <a:custGeom>
            <a:avLst/>
            <a:gdLst/>
            <a:ahLst/>
            <a:cxnLst/>
            <a:rect l="l" t="t" r="r" b="b"/>
            <a:pathLst>
              <a:path w="903174" h="903174">
                <a:moveTo>
                  <a:pt x="0" y="0"/>
                </a:moveTo>
                <a:lnTo>
                  <a:pt x="903174" y="0"/>
                </a:lnTo>
                <a:lnTo>
                  <a:pt x="903174" y="903174"/>
                </a:lnTo>
                <a:lnTo>
                  <a:pt x="0" y="903174"/>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6" name="Freeform 6"/>
          <p:cNvSpPr/>
          <p:nvPr/>
        </p:nvSpPr>
        <p:spPr>
          <a:xfrm>
            <a:off x="0" y="3513024"/>
            <a:ext cx="541904" cy="541904"/>
          </a:xfrm>
          <a:custGeom>
            <a:avLst/>
            <a:gdLst/>
            <a:ahLst/>
            <a:cxnLst/>
            <a:rect l="l" t="t" r="r" b="b"/>
            <a:pathLst>
              <a:path w="903174" h="903174">
                <a:moveTo>
                  <a:pt x="0" y="0"/>
                </a:moveTo>
                <a:lnTo>
                  <a:pt x="903174" y="0"/>
                </a:lnTo>
                <a:lnTo>
                  <a:pt x="903174" y="903174"/>
                </a:lnTo>
                <a:lnTo>
                  <a:pt x="0" y="903174"/>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7" name="Freeform 7"/>
          <p:cNvSpPr/>
          <p:nvPr/>
        </p:nvSpPr>
        <p:spPr>
          <a:xfrm rot="-10800000">
            <a:off x="0" y="4054929"/>
            <a:ext cx="541904" cy="541904"/>
          </a:xfrm>
          <a:custGeom>
            <a:avLst/>
            <a:gdLst/>
            <a:ahLst/>
            <a:cxnLst/>
            <a:rect l="l" t="t" r="r" b="b"/>
            <a:pathLst>
              <a:path w="903174" h="903174">
                <a:moveTo>
                  <a:pt x="0" y="0"/>
                </a:moveTo>
                <a:lnTo>
                  <a:pt x="903174" y="0"/>
                </a:lnTo>
                <a:lnTo>
                  <a:pt x="903174" y="903174"/>
                </a:lnTo>
                <a:lnTo>
                  <a:pt x="0" y="903174"/>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8" name="Freeform 8"/>
          <p:cNvSpPr/>
          <p:nvPr/>
        </p:nvSpPr>
        <p:spPr>
          <a:xfrm rot="-5400000">
            <a:off x="541905" y="4054929"/>
            <a:ext cx="541904" cy="541904"/>
          </a:xfrm>
          <a:custGeom>
            <a:avLst/>
            <a:gdLst/>
            <a:ahLst/>
            <a:cxnLst/>
            <a:rect l="l" t="t" r="r" b="b"/>
            <a:pathLst>
              <a:path w="903174" h="903174">
                <a:moveTo>
                  <a:pt x="0" y="0"/>
                </a:moveTo>
                <a:lnTo>
                  <a:pt x="903174" y="0"/>
                </a:lnTo>
                <a:lnTo>
                  <a:pt x="903174" y="903174"/>
                </a:lnTo>
                <a:lnTo>
                  <a:pt x="0" y="903174"/>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9" name="Freeform 9"/>
          <p:cNvSpPr/>
          <p:nvPr/>
        </p:nvSpPr>
        <p:spPr>
          <a:xfrm rot="-10800000">
            <a:off x="541905" y="4601596"/>
            <a:ext cx="541904" cy="541904"/>
          </a:xfrm>
          <a:custGeom>
            <a:avLst/>
            <a:gdLst/>
            <a:ahLst/>
            <a:cxnLst/>
            <a:rect l="l" t="t" r="r" b="b"/>
            <a:pathLst>
              <a:path w="903174" h="903174">
                <a:moveTo>
                  <a:pt x="0" y="0"/>
                </a:moveTo>
                <a:lnTo>
                  <a:pt x="903174" y="0"/>
                </a:lnTo>
                <a:lnTo>
                  <a:pt x="903174" y="903174"/>
                </a:lnTo>
                <a:lnTo>
                  <a:pt x="0" y="903174"/>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13" name="Freeform 13"/>
          <p:cNvSpPr/>
          <p:nvPr/>
        </p:nvSpPr>
        <p:spPr>
          <a:xfrm>
            <a:off x="1118971" y="4601596"/>
            <a:ext cx="541904" cy="541904"/>
          </a:xfrm>
          <a:custGeom>
            <a:avLst/>
            <a:gdLst/>
            <a:ahLst/>
            <a:cxnLst/>
            <a:rect l="l" t="t" r="r" b="b"/>
            <a:pathLst>
              <a:path w="903174" h="903174">
                <a:moveTo>
                  <a:pt x="0" y="0"/>
                </a:moveTo>
                <a:lnTo>
                  <a:pt x="903174" y="0"/>
                </a:lnTo>
                <a:lnTo>
                  <a:pt x="903174" y="903174"/>
                </a:lnTo>
                <a:lnTo>
                  <a:pt x="0" y="903174"/>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5" name="Freeform 15"/>
          <p:cNvSpPr/>
          <p:nvPr/>
        </p:nvSpPr>
        <p:spPr>
          <a:xfrm rot="5400000">
            <a:off x="0" y="4596833"/>
            <a:ext cx="541904" cy="541904"/>
          </a:xfrm>
          <a:custGeom>
            <a:avLst/>
            <a:gdLst/>
            <a:ahLst/>
            <a:cxnLst/>
            <a:rect l="l" t="t" r="r" b="b"/>
            <a:pathLst>
              <a:path w="903174" h="903174">
                <a:moveTo>
                  <a:pt x="0" y="0"/>
                </a:moveTo>
                <a:lnTo>
                  <a:pt x="903174" y="0"/>
                </a:lnTo>
                <a:lnTo>
                  <a:pt x="903174" y="903174"/>
                </a:lnTo>
                <a:lnTo>
                  <a:pt x="0" y="903174"/>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19" name="AutoShape 19"/>
          <p:cNvSpPr/>
          <p:nvPr/>
        </p:nvSpPr>
        <p:spPr>
          <a:xfrm flipH="1">
            <a:off x="8149427" y="-1814373"/>
            <a:ext cx="2566351" cy="2592608"/>
          </a:xfrm>
          <a:prstGeom prst="line">
            <a:avLst/>
          </a:prstGeom>
          <a:ln w="28575" cap="flat">
            <a:solidFill>
              <a:srgbClr val="8CA9AD"/>
            </a:solidFill>
            <a:prstDash val="solid"/>
            <a:headEnd type="none" w="sm" len="sm"/>
            <a:tailEnd type="none" w="sm" len="sm"/>
          </a:ln>
        </p:spPr>
      </p:sp>
      <p:sp>
        <p:nvSpPr>
          <p:cNvPr id="20" name="AutoShape 20"/>
          <p:cNvSpPr/>
          <p:nvPr/>
        </p:nvSpPr>
        <p:spPr>
          <a:xfrm flipH="1">
            <a:off x="8040013" y="-1921347"/>
            <a:ext cx="2519426" cy="2519426"/>
          </a:xfrm>
          <a:prstGeom prst="line">
            <a:avLst/>
          </a:prstGeom>
          <a:ln w="28575" cap="flat">
            <a:solidFill>
              <a:srgbClr val="8CA9AD"/>
            </a:solidFill>
            <a:prstDash val="solid"/>
            <a:headEnd type="none" w="sm" len="sm"/>
            <a:tailEnd type="none" w="sm" len="sm"/>
          </a:ln>
        </p:spPr>
      </p:sp>
      <p:sp>
        <p:nvSpPr>
          <p:cNvPr id="21" name="AutoShape 21"/>
          <p:cNvSpPr/>
          <p:nvPr/>
        </p:nvSpPr>
        <p:spPr>
          <a:xfrm flipH="1">
            <a:off x="7946634" y="-2011148"/>
            <a:ext cx="2433571" cy="2433571"/>
          </a:xfrm>
          <a:prstGeom prst="line">
            <a:avLst/>
          </a:prstGeom>
          <a:ln w="28575" cap="flat">
            <a:solidFill>
              <a:srgbClr val="8CA9AD"/>
            </a:solidFill>
            <a:prstDash val="solid"/>
            <a:headEnd type="none" w="sm" len="sm"/>
            <a:tailEnd type="none" w="sm" len="sm"/>
          </a:ln>
        </p:spPr>
      </p:sp>
      <p:sp>
        <p:nvSpPr>
          <p:cNvPr id="22" name="AutoShape 22"/>
          <p:cNvSpPr/>
          <p:nvPr/>
        </p:nvSpPr>
        <p:spPr>
          <a:xfrm flipH="1">
            <a:off x="7841813" y="-2074475"/>
            <a:ext cx="2345258" cy="2345258"/>
          </a:xfrm>
          <a:prstGeom prst="line">
            <a:avLst/>
          </a:prstGeom>
          <a:ln w="28575" cap="flat">
            <a:solidFill>
              <a:srgbClr val="8CA9AD"/>
            </a:solidFill>
            <a:prstDash val="solid"/>
            <a:headEnd type="none" w="sm" len="sm"/>
            <a:tailEnd type="none" w="sm" len="sm"/>
          </a:ln>
        </p:spPr>
      </p:sp>
      <p:sp>
        <p:nvSpPr>
          <p:cNvPr id="23" name="AutoShape 23"/>
          <p:cNvSpPr/>
          <p:nvPr/>
        </p:nvSpPr>
        <p:spPr>
          <a:xfrm flipH="1">
            <a:off x="7793395" y="-2146402"/>
            <a:ext cx="2173837" cy="2173837"/>
          </a:xfrm>
          <a:prstGeom prst="line">
            <a:avLst/>
          </a:prstGeom>
          <a:ln w="28575" cap="flat">
            <a:solidFill>
              <a:srgbClr val="8CA9AD"/>
            </a:solidFill>
            <a:prstDash val="solid"/>
            <a:headEnd type="none" w="sm" len="sm"/>
            <a:tailEnd type="none" w="sm" len="sm"/>
          </a:ln>
        </p:spPr>
      </p:sp>
      <p:graphicFrame>
        <p:nvGraphicFramePr>
          <p:cNvPr id="2" name="Chart 1">
            <a:extLst>
              <a:ext uri="{FF2B5EF4-FFF2-40B4-BE49-F238E27FC236}">
                <a16:creationId xmlns:a16="http://schemas.microsoft.com/office/drawing/2014/main" id="{6F2D0193-0607-7E18-0A6B-3A2F03982E15}"/>
              </a:ext>
            </a:extLst>
          </p:cNvPr>
          <p:cNvGraphicFramePr/>
          <p:nvPr>
            <p:extLst>
              <p:ext uri="{D42A27DB-BD31-4B8C-83A1-F6EECF244321}">
                <p14:modId xmlns:p14="http://schemas.microsoft.com/office/powerpoint/2010/main" val="281825081"/>
              </p:ext>
            </p:extLst>
          </p:nvPr>
        </p:nvGraphicFramePr>
        <p:xfrm>
          <a:off x="1008936" y="1325346"/>
          <a:ext cx="7140491" cy="3266471"/>
        </p:xfrm>
        <a:graphic>
          <a:graphicData uri="http://schemas.openxmlformats.org/drawingml/2006/chart">
            <c:chart xmlns:c="http://schemas.openxmlformats.org/drawingml/2006/chart" xmlns:r="http://schemas.openxmlformats.org/officeDocument/2006/relationships" r:id="rId11"/>
          </a:graphicData>
        </a:graphic>
      </p:graphicFrame>
      <p:sp>
        <p:nvSpPr>
          <p:cNvPr id="11" name="TextBox 10">
            <a:extLst>
              <a:ext uri="{FF2B5EF4-FFF2-40B4-BE49-F238E27FC236}">
                <a16:creationId xmlns:a16="http://schemas.microsoft.com/office/drawing/2014/main" id="{7A333591-A5CB-913F-C3F4-02F7B965F215}"/>
              </a:ext>
            </a:extLst>
          </p:cNvPr>
          <p:cNvSpPr txBox="1"/>
          <p:nvPr/>
        </p:nvSpPr>
        <p:spPr>
          <a:xfrm>
            <a:off x="270952" y="801975"/>
            <a:ext cx="8602096" cy="430887"/>
          </a:xfrm>
          <a:prstGeom prst="rect">
            <a:avLst/>
          </a:prstGeom>
          <a:noFill/>
        </p:spPr>
        <p:txBody>
          <a:bodyPr wrap="square">
            <a:spAutoFit/>
          </a:bodyPr>
          <a:lstStyle/>
          <a:p>
            <a:pPr algn="just">
              <a:spcAft>
                <a:spcPts val="600"/>
              </a:spcAft>
            </a:pPr>
            <a:r>
              <a:rPr lang="en-US" sz="2200" kern="1200" dirty="0">
                <a:solidFill>
                  <a:srgbClr val="0070C0"/>
                </a:solidFill>
                <a:latin typeface="+mn-lt"/>
                <a:ea typeface="+mn-ea"/>
                <a:cs typeface="+mn-cs"/>
              </a:rPr>
              <a:t>Thu </a:t>
            </a:r>
            <a:r>
              <a:rPr lang="en-US" sz="2200" kern="1200" dirty="0" err="1">
                <a:solidFill>
                  <a:srgbClr val="0070C0"/>
                </a:solidFill>
                <a:latin typeface="+mn-lt"/>
                <a:ea typeface="+mn-ea"/>
                <a:cs typeface="+mn-cs"/>
              </a:rPr>
              <a:t>nhập</a:t>
            </a:r>
            <a:r>
              <a:rPr lang="en-US" sz="2200" kern="1200" dirty="0">
                <a:solidFill>
                  <a:srgbClr val="0070C0"/>
                </a:solidFill>
                <a:latin typeface="+mn-lt"/>
                <a:ea typeface="+mn-ea"/>
                <a:cs typeface="+mn-cs"/>
              </a:rPr>
              <a:t> </a:t>
            </a:r>
            <a:r>
              <a:rPr lang="en-US" sz="2200" kern="1200" dirty="0" err="1">
                <a:solidFill>
                  <a:srgbClr val="0070C0"/>
                </a:solidFill>
                <a:latin typeface="+mn-lt"/>
                <a:ea typeface="+mn-ea"/>
                <a:cs typeface="+mn-cs"/>
              </a:rPr>
              <a:t>bình</a:t>
            </a:r>
            <a:r>
              <a:rPr lang="en-US" sz="2200" kern="1200" dirty="0">
                <a:solidFill>
                  <a:srgbClr val="0070C0"/>
                </a:solidFill>
                <a:latin typeface="+mn-lt"/>
                <a:ea typeface="+mn-ea"/>
                <a:cs typeface="+mn-cs"/>
              </a:rPr>
              <a:t> </a:t>
            </a:r>
            <a:r>
              <a:rPr lang="en-US" sz="2200" kern="1200" dirty="0" err="1">
                <a:solidFill>
                  <a:srgbClr val="0070C0"/>
                </a:solidFill>
                <a:latin typeface="+mn-lt"/>
                <a:ea typeface="+mn-ea"/>
                <a:cs typeface="+mn-cs"/>
              </a:rPr>
              <a:t>quân</a:t>
            </a:r>
            <a:r>
              <a:rPr lang="en-US" sz="2200" kern="1200" dirty="0">
                <a:solidFill>
                  <a:srgbClr val="0070C0"/>
                </a:solidFill>
                <a:latin typeface="+mn-lt"/>
                <a:ea typeface="+mn-ea"/>
                <a:cs typeface="+mn-cs"/>
              </a:rPr>
              <a:t> tháng </a:t>
            </a:r>
            <a:r>
              <a:rPr lang="en-US" sz="2200" kern="1200" dirty="0" err="1">
                <a:solidFill>
                  <a:srgbClr val="0070C0"/>
                </a:solidFill>
                <a:latin typeface="+mn-lt"/>
                <a:ea typeface="+mn-ea"/>
                <a:cs typeface="+mn-cs"/>
              </a:rPr>
              <a:t>của</a:t>
            </a:r>
            <a:r>
              <a:rPr lang="en-US" sz="2200" kern="1200" dirty="0">
                <a:solidFill>
                  <a:srgbClr val="0070C0"/>
                </a:solidFill>
                <a:latin typeface="+mn-lt"/>
                <a:ea typeface="+mn-ea"/>
                <a:cs typeface="+mn-cs"/>
              </a:rPr>
              <a:t> </a:t>
            </a:r>
            <a:r>
              <a:rPr lang="en-US" sz="2200" kern="1200" dirty="0" err="1">
                <a:solidFill>
                  <a:srgbClr val="0070C0"/>
                </a:solidFill>
                <a:latin typeface="+mn-lt"/>
                <a:ea typeface="+mn-ea"/>
                <a:cs typeface="+mn-cs"/>
              </a:rPr>
              <a:t>lao</a:t>
            </a:r>
            <a:r>
              <a:rPr lang="en-US" sz="2200" kern="1200" dirty="0">
                <a:solidFill>
                  <a:srgbClr val="0070C0"/>
                </a:solidFill>
                <a:latin typeface="+mn-lt"/>
                <a:ea typeface="+mn-ea"/>
                <a:cs typeface="+mn-cs"/>
              </a:rPr>
              <a:t> </a:t>
            </a:r>
            <a:r>
              <a:rPr lang="en-US" sz="2200" kern="1200" dirty="0" err="1">
                <a:solidFill>
                  <a:srgbClr val="0070C0"/>
                </a:solidFill>
                <a:latin typeface="+mn-lt"/>
                <a:ea typeface="+mn-ea"/>
                <a:cs typeface="+mn-cs"/>
              </a:rPr>
              <a:t>động</a:t>
            </a:r>
            <a:r>
              <a:rPr lang="en-US" sz="2200" kern="1200" dirty="0">
                <a:solidFill>
                  <a:srgbClr val="0070C0"/>
                </a:solidFill>
                <a:latin typeface="+mn-lt"/>
                <a:ea typeface="+mn-ea"/>
                <a:cs typeface="+mn-cs"/>
              </a:rPr>
              <a:t> </a:t>
            </a:r>
            <a:r>
              <a:rPr lang="en-US" sz="2200" kern="1200" dirty="0" err="1">
                <a:solidFill>
                  <a:srgbClr val="0070C0"/>
                </a:solidFill>
                <a:latin typeface="+mn-lt"/>
                <a:ea typeface="+mn-ea"/>
                <a:cs typeface="+mn-cs"/>
              </a:rPr>
              <a:t>trẻ</a:t>
            </a:r>
            <a:r>
              <a:rPr lang="en-US" sz="2200" kern="1200" dirty="0">
                <a:solidFill>
                  <a:srgbClr val="0070C0"/>
                </a:solidFill>
                <a:latin typeface="+mn-lt"/>
                <a:ea typeface="+mn-ea"/>
                <a:cs typeface="+mn-cs"/>
              </a:rPr>
              <a:t> </a:t>
            </a:r>
            <a:r>
              <a:rPr lang="en-US" sz="2200" kern="1200" dirty="0" err="1">
                <a:solidFill>
                  <a:srgbClr val="0070C0"/>
                </a:solidFill>
                <a:latin typeface="+mn-lt"/>
                <a:ea typeface="+mn-ea"/>
                <a:cs typeface="+mn-cs"/>
              </a:rPr>
              <a:t>em</a:t>
            </a:r>
            <a:r>
              <a:rPr lang="en-US" sz="2200" kern="1200" dirty="0">
                <a:solidFill>
                  <a:srgbClr val="0070C0"/>
                </a:solidFill>
                <a:latin typeface="+mn-lt"/>
                <a:ea typeface="+mn-ea"/>
                <a:cs typeface="+mn-cs"/>
              </a:rPr>
              <a:t> (</a:t>
            </a:r>
            <a:r>
              <a:rPr lang="en-US" sz="2200" kern="1200" dirty="0" err="1">
                <a:solidFill>
                  <a:srgbClr val="0070C0"/>
                </a:solidFill>
                <a:latin typeface="+mn-lt"/>
                <a:ea typeface="+mn-ea"/>
                <a:cs typeface="+mn-cs"/>
              </a:rPr>
              <a:t>nghìn</a:t>
            </a:r>
            <a:r>
              <a:rPr lang="en-US" sz="2200" kern="1200" dirty="0">
                <a:solidFill>
                  <a:srgbClr val="0070C0"/>
                </a:solidFill>
                <a:latin typeface="+mn-lt"/>
                <a:ea typeface="+mn-ea"/>
                <a:cs typeface="+mn-cs"/>
              </a:rPr>
              <a:t> </a:t>
            </a:r>
            <a:r>
              <a:rPr lang="en-US" sz="2200" kern="1200" dirty="0" err="1" smtClean="0">
                <a:solidFill>
                  <a:srgbClr val="0070C0"/>
                </a:solidFill>
                <a:latin typeface="+mn-lt"/>
                <a:ea typeface="+mn-ea"/>
                <a:cs typeface="+mn-cs"/>
              </a:rPr>
              <a:t>đồng</a:t>
            </a:r>
            <a:r>
              <a:rPr lang="en-US" sz="2200" kern="1200" dirty="0" smtClean="0">
                <a:solidFill>
                  <a:srgbClr val="0070C0"/>
                </a:solidFill>
                <a:latin typeface="+mn-lt"/>
                <a:ea typeface="+mn-ea"/>
                <a:cs typeface="+mn-cs"/>
              </a:rPr>
              <a:t>/tháng)</a:t>
            </a:r>
            <a:endParaRPr lang="en-US" sz="2200" kern="1200" dirty="0">
              <a:solidFill>
                <a:srgbClr val="0070C0"/>
              </a:solidFill>
              <a:latin typeface="+mn-lt"/>
              <a:ea typeface="+mn-ea"/>
              <a:cs typeface="+mn-cs"/>
            </a:endParaRPr>
          </a:p>
        </p:txBody>
      </p:sp>
    </p:spTree>
    <p:extLst>
      <p:ext uri="{BB962C8B-B14F-4D97-AF65-F5344CB8AC3E}">
        <p14:creationId xmlns:p14="http://schemas.microsoft.com/office/powerpoint/2010/main" val="1848505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DF1EE"/>
        </a:solidFill>
        <a:effectLst/>
      </p:bgPr>
    </p:bg>
    <p:spTree>
      <p:nvGrpSpPr>
        <p:cNvPr id="1" name=""/>
        <p:cNvGrpSpPr/>
        <p:nvPr/>
      </p:nvGrpSpPr>
      <p:grpSpPr>
        <a:xfrm>
          <a:off x="0" y="0"/>
          <a:ext cx="0" cy="0"/>
          <a:chOff x="0" y="0"/>
          <a:chExt cx="0" cy="0"/>
        </a:xfrm>
      </p:grpSpPr>
      <p:sp>
        <p:nvSpPr>
          <p:cNvPr id="3" name="TextBox 3"/>
          <p:cNvSpPr txBox="1"/>
          <p:nvPr/>
        </p:nvSpPr>
        <p:spPr>
          <a:xfrm>
            <a:off x="824124" y="181047"/>
            <a:ext cx="7663171" cy="359073"/>
          </a:xfrm>
          <a:prstGeom prst="rect">
            <a:avLst/>
          </a:prstGeom>
        </p:spPr>
        <p:txBody>
          <a:bodyPr wrap="square" lIns="0" tIns="0" rIns="0" bIns="0" rtlCol="0" anchor="t">
            <a:spAutoFit/>
          </a:bodyPr>
          <a:lstStyle/>
          <a:p>
            <a:pPr>
              <a:lnSpc>
                <a:spcPts val="2772"/>
              </a:lnSpc>
            </a:pPr>
            <a:r>
              <a:rPr lang="vi-VN" sz="2400" b="1" dirty="0">
                <a:solidFill>
                  <a:srgbClr val="002060"/>
                </a:solidFill>
                <a:cs typeface="Arial" panose="020B0604020202020204" pitchFamily="34" charset="0"/>
              </a:rPr>
              <a:t>Các yếu tố ảnh hưởng đến xác suất trở thành </a:t>
            </a:r>
            <a:r>
              <a:rPr lang="en-US" sz="2400" b="1" dirty="0">
                <a:solidFill>
                  <a:srgbClr val="002060"/>
                </a:solidFill>
                <a:cs typeface="Arial" panose="020B0604020202020204" pitchFamily="34" charset="0"/>
              </a:rPr>
              <a:t>LĐTE</a:t>
            </a:r>
            <a:endParaRPr lang="en-US" sz="2400" b="1" dirty="0">
              <a:solidFill>
                <a:srgbClr val="002060"/>
              </a:solidFill>
              <a:latin typeface="Arial" panose="020B0604020202020204" pitchFamily="34" charset="0"/>
              <a:cs typeface="Arial" panose="020B0604020202020204" pitchFamily="34" charset="0"/>
            </a:endParaRPr>
          </a:p>
        </p:txBody>
      </p:sp>
      <p:sp>
        <p:nvSpPr>
          <p:cNvPr id="19" name="AutoShape 19"/>
          <p:cNvSpPr/>
          <p:nvPr/>
        </p:nvSpPr>
        <p:spPr>
          <a:xfrm flipH="1">
            <a:off x="8149427" y="-1814373"/>
            <a:ext cx="2566351" cy="2592608"/>
          </a:xfrm>
          <a:prstGeom prst="line">
            <a:avLst/>
          </a:prstGeom>
          <a:ln w="28575" cap="flat">
            <a:solidFill>
              <a:srgbClr val="8CA9AD"/>
            </a:solidFill>
            <a:prstDash val="solid"/>
            <a:headEnd type="none" w="sm" len="sm"/>
            <a:tailEnd type="none" w="sm" len="sm"/>
          </a:ln>
        </p:spPr>
      </p:sp>
      <p:sp>
        <p:nvSpPr>
          <p:cNvPr id="20" name="AutoShape 20"/>
          <p:cNvSpPr/>
          <p:nvPr/>
        </p:nvSpPr>
        <p:spPr>
          <a:xfrm flipH="1">
            <a:off x="8040013" y="-1921347"/>
            <a:ext cx="2519426" cy="2519426"/>
          </a:xfrm>
          <a:prstGeom prst="line">
            <a:avLst/>
          </a:prstGeom>
          <a:ln w="28575" cap="flat">
            <a:solidFill>
              <a:srgbClr val="8CA9AD"/>
            </a:solidFill>
            <a:prstDash val="solid"/>
            <a:headEnd type="none" w="sm" len="sm"/>
            <a:tailEnd type="none" w="sm" len="sm"/>
          </a:ln>
        </p:spPr>
      </p:sp>
      <p:sp>
        <p:nvSpPr>
          <p:cNvPr id="21" name="AutoShape 21"/>
          <p:cNvSpPr/>
          <p:nvPr/>
        </p:nvSpPr>
        <p:spPr>
          <a:xfrm flipH="1">
            <a:off x="7946634" y="-2011148"/>
            <a:ext cx="2433571" cy="2433571"/>
          </a:xfrm>
          <a:prstGeom prst="line">
            <a:avLst/>
          </a:prstGeom>
          <a:ln w="28575" cap="flat">
            <a:solidFill>
              <a:srgbClr val="8CA9AD"/>
            </a:solidFill>
            <a:prstDash val="solid"/>
            <a:headEnd type="none" w="sm" len="sm"/>
            <a:tailEnd type="none" w="sm" len="sm"/>
          </a:ln>
        </p:spPr>
      </p:sp>
      <p:sp>
        <p:nvSpPr>
          <p:cNvPr id="22" name="AutoShape 22"/>
          <p:cNvSpPr/>
          <p:nvPr/>
        </p:nvSpPr>
        <p:spPr>
          <a:xfrm flipH="1">
            <a:off x="7841813" y="-2074475"/>
            <a:ext cx="2345258" cy="2345258"/>
          </a:xfrm>
          <a:prstGeom prst="line">
            <a:avLst/>
          </a:prstGeom>
          <a:ln w="28575" cap="flat">
            <a:solidFill>
              <a:srgbClr val="8CA9AD"/>
            </a:solidFill>
            <a:prstDash val="solid"/>
            <a:headEnd type="none" w="sm" len="sm"/>
            <a:tailEnd type="none" w="sm" len="sm"/>
          </a:ln>
        </p:spPr>
      </p:sp>
      <p:sp>
        <p:nvSpPr>
          <p:cNvPr id="23" name="AutoShape 23"/>
          <p:cNvSpPr/>
          <p:nvPr/>
        </p:nvSpPr>
        <p:spPr>
          <a:xfrm flipH="1">
            <a:off x="7793395" y="-2146402"/>
            <a:ext cx="2173837" cy="2173837"/>
          </a:xfrm>
          <a:prstGeom prst="line">
            <a:avLst/>
          </a:prstGeom>
          <a:ln w="28575" cap="flat">
            <a:solidFill>
              <a:srgbClr val="8CA9AD"/>
            </a:solidFill>
            <a:prstDash val="solid"/>
            <a:headEnd type="none" w="sm" len="sm"/>
            <a:tailEnd type="none" w="sm" len="sm"/>
          </a:ln>
        </p:spPr>
      </p:sp>
      <p:sp>
        <p:nvSpPr>
          <p:cNvPr id="11" name="TextBox 10"/>
          <p:cNvSpPr txBox="1"/>
          <p:nvPr/>
        </p:nvSpPr>
        <p:spPr>
          <a:xfrm>
            <a:off x="528440" y="778235"/>
            <a:ext cx="8241487" cy="3154710"/>
          </a:xfrm>
          <a:prstGeom prst="rect">
            <a:avLst/>
          </a:prstGeom>
          <a:noFill/>
        </p:spPr>
        <p:txBody>
          <a:bodyPr wrap="square" rtlCol="0">
            <a:spAutoFit/>
          </a:bodyPr>
          <a:lstStyle/>
          <a:p>
            <a:pPr algn="just">
              <a:lnSpc>
                <a:spcPct val="130000"/>
              </a:lnSpc>
              <a:spcBef>
                <a:spcPts val="600"/>
              </a:spcBef>
              <a:spcAft>
                <a:spcPts val="600"/>
              </a:spcAft>
            </a:pPr>
            <a:r>
              <a:rPr lang="en-US" sz="2600" dirty="0" err="1" smtClean="0"/>
              <a:t>Mô</a:t>
            </a:r>
            <a:r>
              <a:rPr lang="en-US" sz="2600" dirty="0" smtClean="0"/>
              <a:t> </a:t>
            </a:r>
            <a:r>
              <a:rPr lang="en-US" sz="2600" dirty="0" err="1" smtClean="0"/>
              <a:t>hình</a:t>
            </a:r>
            <a:r>
              <a:rPr lang="en-US" sz="2600" dirty="0" smtClean="0"/>
              <a:t> </a:t>
            </a:r>
            <a:r>
              <a:rPr lang="en-US" sz="2600" dirty="0" err="1" smtClean="0"/>
              <a:t>hồi</a:t>
            </a:r>
            <a:r>
              <a:rPr lang="en-US" sz="2600" dirty="0" smtClean="0"/>
              <a:t> </a:t>
            </a:r>
            <a:r>
              <a:rPr lang="en-US" sz="2600" dirty="0" err="1" smtClean="0"/>
              <a:t>quy</a:t>
            </a:r>
            <a:r>
              <a:rPr lang="en-US" sz="2600" dirty="0" smtClean="0"/>
              <a:t> </a:t>
            </a:r>
            <a:r>
              <a:rPr lang="en-US" sz="2600" dirty="0" err="1" smtClean="0"/>
              <a:t>probit</a:t>
            </a:r>
            <a:r>
              <a:rPr lang="en-US" sz="2600" dirty="0" smtClean="0"/>
              <a:t> </a:t>
            </a:r>
            <a:r>
              <a:rPr lang="en-US" sz="2600" dirty="0" err="1" smtClean="0"/>
              <a:t>đánh</a:t>
            </a:r>
            <a:r>
              <a:rPr lang="en-US" sz="2600" dirty="0" smtClean="0"/>
              <a:t> </a:t>
            </a:r>
            <a:r>
              <a:rPr lang="en-US" sz="2600" dirty="0" err="1" smtClean="0"/>
              <a:t>giá</a:t>
            </a:r>
            <a:r>
              <a:rPr lang="en-US" sz="2600" dirty="0" smtClean="0"/>
              <a:t> </a:t>
            </a:r>
            <a:r>
              <a:rPr lang="en-US" sz="2600" dirty="0" err="1" smtClean="0"/>
              <a:t>các</a:t>
            </a:r>
            <a:r>
              <a:rPr lang="en-US" sz="2600" dirty="0" smtClean="0"/>
              <a:t> </a:t>
            </a:r>
            <a:r>
              <a:rPr lang="en-US" sz="2600" dirty="0" err="1" smtClean="0"/>
              <a:t>yếu</a:t>
            </a:r>
            <a:r>
              <a:rPr lang="en-US" sz="2600" dirty="0" smtClean="0"/>
              <a:t> </a:t>
            </a:r>
            <a:r>
              <a:rPr lang="en-US" sz="2600" dirty="0" err="1" smtClean="0"/>
              <a:t>tố</a:t>
            </a:r>
            <a:r>
              <a:rPr lang="en-US" sz="2600" dirty="0" smtClean="0"/>
              <a:t> </a:t>
            </a:r>
            <a:r>
              <a:rPr lang="en-US" sz="2600" dirty="0" err="1" smtClean="0"/>
              <a:t>tác</a:t>
            </a:r>
            <a:r>
              <a:rPr lang="en-US" sz="2600" dirty="0" smtClean="0"/>
              <a:t> </a:t>
            </a:r>
            <a:r>
              <a:rPr lang="en-US" sz="2600" dirty="0" err="1" smtClean="0"/>
              <a:t>động</a:t>
            </a:r>
            <a:r>
              <a:rPr lang="en-US" sz="2600" dirty="0" smtClean="0"/>
              <a:t> </a:t>
            </a:r>
            <a:r>
              <a:rPr lang="en-US" sz="2600" dirty="0" err="1" smtClean="0"/>
              <a:t>đến</a:t>
            </a:r>
            <a:r>
              <a:rPr lang="en-US" sz="2600" dirty="0" smtClean="0"/>
              <a:t> </a:t>
            </a:r>
            <a:r>
              <a:rPr lang="en-US" sz="2600" dirty="0" err="1" smtClean="0"/>
              <a:t>xác</a:t>
            </a:r>
            <a:r>
              <a:rPr lang="en-US" sz="2600" dirty="0" smtClean="0"/>
              <a:t> </a:t>
            </a:r>
            <a:r>
              <a:rPr lang="en-US" sz="2600" dirty="0" err="1" smtClean="0"/>
              <a:t>suất</a:t>
            </a:r>
            <a:r>
              <a:rPr lang="en-US" sz="2600" dirty="0" smtClean="0"/>
              <a:t> </a:t>
            </a:r>
            <a:r>
              <a:rPr lang="en-US" sz="2600" dirty="0" err="1" smtClean="0"/>
              <a:t>trở</a:t>
            </a:r>
            <a:r>
              <a:rPr lang="en-US" sz="2600" dirty="0" smtClean="0"/>
              <a:t> thành </a:t>
            </a:r>
            <a:r>
              <a:rPr lang="en-US" sz="2600" dirty="0" err="1" smtClean="0"/>
              <a:t>lao</a:t>
            </a:r>
            <a:r>
              <a:rPr lang="en-US" sz="2600" dirty="0" smtClean="0"/>
              <a:t> </a:t>
            </a:r>
            <a:r>
              <a:rPr lang="en-US" sz="2600" dirty="0" err="1" smtClean="0"/>
              <a:t>động</a:t>
            </a:r>
            <a:r>
              <a:rPr lang="en-US" sz="2600" dirty="0" smtClean="0"/>
              <a:t> </a:t>
            </a:r>
            <a:r>
              <a:rPr lang="en-US" sz="2600" dirty="0" err="1" smtClean="0"/>
              <a:t>trẻ</a:t>
            </a:r>
            <a:r>
              <a:rPr lang="en-US" sz="2600" dirty="0" smtClean="0"/>
              <a:t> </a:t>
            </a:r>
            <a:r>
              <a:rPr lang="en-US" sz="2600" dirty="0" err="1" smtClean="0"/>
              <a:t>em</a:t>
            </a:r>
            <a:r>
              <a:rPr lang="en-US" sz="2600" dirty="0" smtClean="0"/>
              <a:t>. </a:t>
            </a:r>
          </a:p>
          <a:p>
            <a:pPr marL="342900" indent="-342900" algn="just">
              <a:lnSpc>
                <a:spcPct val="130000"/>
              </a:lnSpc>
              <a:spcBef>
                <a:spcPts val="600"/>
              </a:spcBef>
              <a:spcAft>
                <a:spcPts val="600"/>
              </a:spcAft>
              <a:buFont typeface="Wingdings" panose="05000000000000000000" pitchFamily="2" charset="2"/>
              <a:buChar char="v"/>
            </a:pPr>
            <a:r>
              <a:rPr lang="en-US" sz="2600" dirty="0" err="1" smtClean="0">
                <a:solidFill>
                  <a:srgbClr val="0070C0"/>
                </a:solidFill>
              </a:rPr>
              <a:t>Biến</a:t>
            </a:r>
            <a:r>
              <a:rPr lang="en-US" sz="2600" dirty="0" smtClean="0">
                <a:solidFill>
                  <a:srgbClr val="0070C0"/>
                </a:solidFill>
              </a:rPr>
              <a:t> </a:t>
            </a:r>
            <a:r>
              <a:rPr lang="en-US" sz="2600" dirty="0" err="1" smtClean="0">
                <a:solidFill>
                  <a:srgbClr val="0070C0"/>
                </a:solidFill>
              </a:rPr>
              <a:t>phụ</a:t>
            </a:r>
            <a:r>
              <a:rPr lang="en-US" sz="2600" dirty="0" smtClean="0">
                <a:solidFill>
                  <a:srgbClr val="0070C0"/>
                </a:solidFill>
              </a:rPr>
              <a:t> </a:t>
            </a:r>
            <a:r>
              <a:rPr lang="en-US" sz="2600" dirty="0" err="1" smtClean="0">
                <a:solidFill>
                  <a:srgbClr val="0070C0"/>
                </a:solidFill>
              </a:rPr>
              <a:t>thuộc</a:t>
            </a:r>
            <a:r>
              <a:rPr lang="en-US" sz="2600" dirty="0" smtClean="0">
                <a:solidFill>
                  <a:srgbClr val="0070C0"/>
                </a:solidFill>
              </a:rPr>
              <a:t> là </a:t>
            </a:r>
            <a:r>
              <a:rPr lang="vi-VN" sz="2600" dirty="0">
                <a:solidFill>
                  <a:srgbClr val="0070C0"/>
                </a:solidFill>
              </a:rPr>
              <a:t>biến nhị phân</a:t>
            </a:r>
            <a:r>
              <a:rPr lang="en-US" sz="2600" dirty="0">
                <a:solidFill>
                  <a:srgbClr val="0070C0"/>
                </a:solidFill>
              </a:rPr>
              <a:t> </a:t>
            </a:r>
            <a:r>
              <a:rPr lang="en-US" sz="2600" dirty="0" err="1">
                <a:solidFill>
                  <a:srgbClr val="0070C0"/>
                </a:solidFill>
              </a:rPr>
              <a:t>đối</a:t>
            </a:r>
            <a:r>
              <a:rPr lang="en-US" sz="2600" dirty="0">
                <a:solidFill>
                  <a:srgbClr val="0070C0"/>
                </a:solidFill>
              </a:rPr>
              <a:t> </a:t>
            </a:r>
            <a:r>
              <a:rPr lang="en-US" sz="2600" dirty="0" err="1">
                <a:solidFill>
                  <a:srgbClr val="0070C0"/>
                </a:solidFill>
              </a:rPr>
              <a:t>với</a:t>
            </a:r>
            <a:r>
              <a:rPr lang="en-US" sz="2600" dirty="0">
                <a:solidFill>
                  <a:srgbClr val="0070C0"/>
                </a:solidFill>
              </a:rPr>
              <a:t> </a:t>
            </a:r>
            <a:r>
              <a:rPr lang="en-US" sz="2600" dirty="0" err="1" smtClean="0">
                <a:solidFill>
                  <a:srgbClr val="0070C0"/>
                </a:solidFill>
              </a:rPr>
              <a:t>LĐTE</a:t>
            </a:r>
            <a:endParaRPr lang="en-US" sz="2600" dirty="0" smtClean="0">
              <a:solidFill>
                <a:srgbClr val="0070C0"/>
              </a:solidFill>
            </a:endParaRPr>
          </a:p>
          <a:p>
            <a:pPr marL="914400" indent="-457200" algn="just">
              <a:lnSpc>
                <a:spcPct val="130000"/>
              </a:lnSpc>
              <a:spcBef>
                <a:spcPts val="600"/>
              </a:spcBef>
              <a:spcAft>
                <a:spcPts val="600"/>
              </a:spcAft>
              <a:buFont typeface="Wingdings" panose="05000000000000000000" pitchFamily="2" charset="2"/>
              <a:buChar char="Ø"/>
            </a:pPr>
            <a:r>
              <a:rPr lang="en-US" sz="2600" dirty="0" smtClean="0">
                <a:solidFill>
                  <a:srgbClr val="FF0000"/>
                </a:solidFill>
              </a:rPr>
              <a:t>1</a:t>
            </a:r>
            <a:r>
              <a:rPr lang="en-US" sz="2600" dirty="0">
                <a:solidFill>
                  <a:srgbClr val="FF0000"/>
                </a:solidFill>
              </a:rPr>
              <a:t>: </a:t>
            </a:r>
            <a:r>
              <a:rPr lang="en-US" sz="2600" dirty="0" err="1" smtClean="0">
                <a:solidFill>
                  <a:srgbClr val="FF0000"/>
                </a:solidFill>
              </a:rPr>
              <a:t>lao</a:t>
            </a:r>
            <a:r>
              <a:rPr lang="en-US" sz="2600" dirty="0" smtClean="0">
                <a:solidFill>
                  <a:srgbClr val="FF0000"/>
                </a:solidFill>
              </a:rPr>
              <a:t> </a:t>
            </a:r>
            <a:r>
              <a:rPr lang="en-US" sz="2600" dirty="0" err="1">
                <a:solidFill>
                  <a:srgbClr val="FF0000"/>
                </a:solidFill>
              </a:rPr>
              <a:t>động</a:t>
            </a:r>
            <a:r>
              <a:rPr lang="en-US" sz="2600" dirty="0">
                <a:solidFill>
                  <a:srgbClr val="FF0000"/>
                </a:solidFill>
              </a:rPr>
              <a:t> </a:t>
            </a:r>
            <a:r>
              <a:rPr lang="en-US" sz="2600" dirty="0" err="1">
                <a:solidFill>
                  <a:srgbClr val="FF0000"/>
                </a:solidFill>
              </a:rPr>
              <a:t>trẻ</a:t>
            </a:r>
            <a:r>
              <a:rPr lang="en-US" sz="2600" dirty="0">
                <a:solidFill>
                  <a:srgbClr val="FF0000"/>
                </a:solidFill>
              </a:rPr>
              <a:t> </a:t>
            </a:r>
            <a:r>
              <a:rPr lang="en-US" sz="2600" dirty="0" err="1">
                <a:solidFill>
                  <a:srgbClr val="FF0000"/>
                </a:solidFill>
              </a:rPr>
              <a:t>em</a:t>
            </a:r>
            <a:r>
              <a:rPr lang="en-US" sz="2600" dirty="0">
                <a:solidFill>
                  <a:srgbClr val="FF0000"/>
                </a:solidFill>
              </a:rPr>
              <a:t>; </a:t>
            </a:r>
            <a:endParaRPr lang="en-US" sz="2600" dirty="0" smtClean="0">
              <a:solidFill>
                <a:srgbClr val="FF0000"/>
              </a:solidFill>
            </a:endParaRPr>
          </a:p>
          <a:p>
            <a:pPr marL="914400" indent="-457200" algn="just">
              <a:lnSpc>
                <a:spcPct val="130000"/>
              </a:lnSpc>
              <a:spcBef>
                <a:spcPts val="600"/>
              </a:spcBef>
              <a:spcAft>
                <a:spcPts val="600"/>
              </a:spcAft>
              <a:buFont typeface="Wingdings" panose="05000000000000000000" pitchFamily="2" charset="2"/>
              <a:buChar char="Ø"/>
            </a:pPr>
            <a:r>
              <a:rPr lang="vi-VN" sz="2600" dirty="0" smtClean="0">
                <a:solidFill>
                  <a:srgbClr val="FF0000"/>
                </a:solidFill>
              </a:rPr>
              <a:t>0</a:t>
            </a:r>
            <a:r>
              <a:rPr lang="en-US" sz="2600" dirty="0">
                <a:solidFill>
                  <a:srgbClr val="FF0000"/>
                </a:solidFill>
              </a:rPr>
              <a:t>:</a:t>
            </a:r>
            <a:r>
              <a:rPr lang="vi-VN" sz="2600" dirty="0">
                <a:solidFill>
                  <a:srgbClr val="FF0000"/>
                </a:solidFill>
              </a:rPr>
              <a:t> không phải là lao động trẻ </a:t>
            </a:r>
            <a:r>
              <a:rPr lang="vi-VN" sz="2600" dirty="0" smtClean="0">
                <a:solidFill>
                  <a:srgbClr val="FF0000"/>
                </a:solidFill>
              </a:rPr>
              <a:t>em</a:t>
            </a:r>
            <a:r>
              <a:rPr lang="en-US" sz="2600" dirty="0" smtClean="0">
                <a:solidFill>
                  <a:srgbClr val="FF0000"/>
                </a:solidFill>
              </a:rPr>
              <a:t>.</a:t>
            </a:r>
            <a:endParaRPr lang="en-US" sz="2600" dirty="0">
              <a:solidFill>
                <a:srgbClr val="FF0000"/>
              </a:solidFill>
            </a:endParaRPr>
          </a:p>
        </p:txBody>
      </p:sp>
    </p:spTree>
    <p:extLst>
      <p:ext uri="{BB962C8B-B14F-4D97-AF65-F5344CB8AC3E}">
        <p14:creationId xmlns:p14="http://schemas.microsoft.com/office/powerpoint/2010/main" val="23969855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DF1EE"/>
        </a:solidFill>
        <a:effectLst/>
      </p:bgPr>
    </p:bg>
    <p:spTree>
      <p:nvGrpSpPr>
        <p:cNvPr id="1" name=""/>
        <p:cNvGrpSpPr/>
        <p:nvPr/>
      </p:nvGrpSpPr>
      <p:grpSpPr>
        <a:xfrm>
          <a:off x="0" y="0"/>
          <a:ext cx="0" cy="0"/>
          <a:chOff x="0" y="0"/>
          <a:chExt cx="0" cy="0"/>
        </a:xfrm>
      </p:grpSpPr>
      <p:sp>
        <p:nvSpPr>
          <p:cNvPr id="3" name="TextBox 3"/>
          <p:cNvSpPr txBox="1"/>
          <p:nvPr/>
        </p:nvSpPr>
        <p:spPr>
          <a:xfrm>
            <a:off x="824122" y="99362"/>
            <a:ext cx="7663171" cy="359073"/>
          </a:xfrm>
          <a:prstGeom prst="rect">
            <a:avLst/>
          </a:prstGeom>
        </p:spPr>
        <p:txBody>
          <a:bodyPr wrap="square" lIns="0" tIns="0" rIns="0" bIns="0" rtlCol="0" anchor="t">
            <a:spAutoFit/>
          </a:bodyPr>
          <a:lstStyle/>
          <a:p>
            <a:pPr>
              <a:lnSpc>
                <a:spcPts val="2772"/>
              </a:lnSpc>
            </a:pPr>
            <a:r>
              <a:rPr lang="vi-VN" sz="2400" b="1" dirty="0">
                <a:solidFill>
                  <a:srgbClr val="002060"/>
                </a:solidFill>
                <a:cs typeface="Arial" panose="020B0604020202020204" pitchFamily="34" charset="0"/>
              </a:rPr>
              <a:t>Các yếu tố ảnh hưởng đến xác suất trở thành </a:t>
            </a:r>
            <a:r>
              <a:rPr lang="en-US" sz="2400" b="1" dirty="0">
                <a:solidFill>
                  <a:srgbClr val="002060"/>
                </a:solidFill>
                <a:cs typeface="Arial" panose="020B0604020202020204" pitchFamily="34" charset="0"/>
              </a:rPr>
              <a:t>LĐTE</a:t>
            </a:r>
            <a:endParaRPr lang="en-US" sz="2400" b="1" dirty="0">
              <a:solidFill>
                <a:srgbClr val="002060"/>
              </a:solidFill>
              <a:latin typeface="Arial" panose="020B0604020202020204" pitchFamily="34" charset="0"/>
              <a:cs typeface="Arial" panose="020B0604020202020204" pitchFamily="34" charset="0"/>
            </a:endParaRPr>
          </a:p>
        </p:txBody>
      </p:sp>
      <p:sp>
        <p:nvSpPr>
          <p:cNvPr id="19" name="AutoShape 19"/>
          <p:cNvSpPr/>
          <p:nvPr/>
        </p:nvSpPr>
        <p:spPr>
          <a:xfrm flipH="1">
            <a:off x="8149427" y="-1814373"/>
            <a:ext cx="2566351" cy="2592608"/>
          </a:xfrm>
          <a:prstGeom prst="line">
            <a:avLst/>
          </a:prstGeom>
          <a:ln w="28575" cap="flat">
            <a:solidFill>
              <a:srgbClr val="8CA9AD"/>
            </a:solidFill>
            <a:prstDash val="solid"/>
            <a:headEnd type="none" w="sm" len="sm"/>
            <a:tailEnd type="none" w="sm" len="sm"/>
          </a:ln>
        </p:spPr>
      </p:sp>
      <p:sp>
        <p:nvSpPr>
          <p:cNvPr id="20" name="AutoShape 20"/>
          <p:cNvSpPr/>
          <p:nvPr/>
        </p:nvSpPr>
        <p:spPr>
          <a:xfrm flipH="1">
            <a:off x="8040013" y="-1921347"/>
            <a:ext cx="2519426" cy="2519426"/>
          </a:xfrm>
          <a:prstGeom prst="line">
            <a:avLst/>
          </a:prstGeom>
          <a:ln w="28575" cap="flat">
            <a:solidFill>
              <a:srgbClr val="8CA9AD"/>
            </a:solidFill>
            <a:prstDash val="solid"/>
            <a:headEnd type="none" w="sm" len="sm"/>
            <a:tailEnd type="none" w="sm" len="sm"/>
          </a:ln>
        </p:spPr>
      </p:sp>
      <p:sp>
        <p:nvSpPr>
          <p:cNvPr id="21" name="AutoShape 21"/>
          <p:cNvSpPr/>
          <p:nvPr/>
        </p:nvSpPr>
        <p:spPr>
          <a:xfrm flipH="1">
            <a:off x="7946634" y="-2011148"/>
            <a:ext cx="2433571" cy="2433571"/>
          </a:xfrm>
          <a:prstGeom prst="line">
            <a:avLst/>
          </a:prstGeom>
          <a:ln w="28575" cap="flat">
            <a:solidFill>
              <a:srgbClr val="8CA9AD"/>
            </a:solidFill>
            <a:prstDash val="solid"/>
            <a:headEnd type="none" w="sm" len="sm"/>
            <a:tailEnd type="none" w="sm" len="sm"/>
          </a:ln>
        </p:spPr>
      </p:sp>
      <p:sp>
        <p:nvSpPr>
          <p:cNvPr id="22" name="AutoShape 22"/>
          <p:cNvSpPr/>
          <p:nvPr/>
        </p:nvSpPr>
        <p:spPr>
          <a:xfrm flipH="1">
            <a:off x="7841813" y="-2074475"/>
            <a:ext cx="2345258" cy="2345258"/>
          </a:xfrm>
          <a:prstGeom prst="line">
            <a:avLst/>
          </a:prstGeom>
          <a:ln w="28575" cap="flat">
            <a:solidFill>
              <a:srgbClr val="8CA9AD"/>
            </a:solidFill>
            <a:prstDash val="solid"/>
            <a:headEnd type="none" w="sm" len="sm"/>
            <a:tailEnd type="none" w="sm" len="sm"/>
          </a:ln>
        </p:spPr>
      </p:sp>
      <p:sp>
        <p:nvSpPr>
          <p:cNvPr id="23" name="AutoShape 23"/>
          <p:cNvSpPr/>
          <p:nvPr/>
        </p:nvSpPr>
        <p:spPr>
          <a:xfrm flipH="1">
            <a:off x="7793395" y="-2146402"/>
            <a:ext cx="2173837" cy="2173837"/>
          </a:xfrm>
          <a:prstGeom prst="line">
            <a:avLst/>
          </a:prstGeom>
          <a:ln w="28575" cap="flat">
            <a:solidFill>
              <a:srgbClr val="8CA9AD"/>
            </a:solidFill>
            <a:prstDash val="solid"/>
            <a:headEnd type="none" w="sm" len="sm"/>
            <a:tailEnd type="none" w="sm" len="sm"/>
          </a:ln>
        </p:spPr>
      </p:sp>
      <p:sp>
        <p:nvSpPr>
          <p:cNvPr id="11" name="TextBox 10"/>
          <p:cNvSpPr txBox="1"/>
          <p:nvPr/>
        </p:nvSpPr>
        <p:spPr>
          <a:xfrm>
            <a:off x="422741" y="594914"/>
            <a:ext cx="8465931" cy="4508927"/>
          </a:xfrm>
          <a:prstGeom prst="rect">
            <a:avLst/>
          </a:prstGeom>
          <a:noFill/>
        </p:spPr>
        <p:txBody>
          <a:bodyPr wrap="square" rtlCol="0">
            <a:spAutoFit/>
          </a:bodyPr>
          <a:lstStyle/>
          <a:p>
            <a:pPr algn="just">
              <a:spcBef>
                <a:spcPts val="600"/>
              </a:spcBef>
            </a:pPr>
            <a:r>
              <a:rPr lang="en-US" sz="2200" dirty="0" err="1" smtClean="0"/>
              <a:t>Mô</a:t>
            </a:r>
            <a:r>
              <a:rPr lang="en-US" sz="2200" dirty="0" smtClean="0"/>
              <a:t> </a:t>
            </a:r>
            <a:r>
              <a:rPr lang="en-US" sz="2200" dirty="0" err="1" smtClean="0"/>
              <a:t>hình</a:t>
            </a:r>
            <a:r>
              <a:rPr lang="en-US" sz="2200" dirty="0" smtClean="0"/>
              <a:t> </a:t>
            </a:r>
            <a:r>
              <a:rPr lang="en-US" sz="2200" dirty="0" err="1" smtClean="0"/>
              <a:t>hồi</a:t>
            </a:r>
            <a:r>
              <a:rPr lang="en-US" sz="2200" dirty="0" smtClean="0"/>
              <a:t> </a:t>
            </a:r>
            <a:r>
              <a:rPr lang="en-US" sz="2200" dirty="0" err="1" smtClean="0"/>
              <a:t>quy</a:t>
            </a:r>
            <a:r>
              <a:rPr lang="en-US" sz="2200" dirty="0" smtClean="0"/>
              <a:t> </a:t>
            </a:r>
            <a:r>
              <a:rPr lang="en-US" sz="2200" dirty="0" err="1" smtClean="0"/>
              <a:t>probit</a:t>
            </a:r>
            <a:r>
              <a:rPr lang="en-US" sz="2200" dirty="0" smtClean="0"/>
              <a:t> </a:t>
            </a:r>
          </a:p>
          <a:p>
            <a:pPr algn="just">
              <a:spcBef>
                <a:spcPts val="600"/>
              </a:spcBef>
            </a:pPr>
            <a:r>
              <a:rPr lang="en-US" sz="2200" dirty="0" err="1" smtClean="0">
                <a:solidFill>
                  <a:srgbClr val="0070C0"/>
                </a:solidFill>
              </a:rPr>
              <a:t>Các</a:t>
            </a:r>
            <a:r>
              <a:rPr lang="en-US" sz="2200" dirty="0" smtClean="0">
                <a:solidFill>
                  <a:srgbClr val="0070C0"/>
                </a:solidFill>
              </a:rPr>
              <a:t> </a:t>
            </a:r>
            <a:r>
              <a:rPr lang="en-US" sz="2200" dirty="0" err="1">
                <a:solidFill>
                  <a:srgbClr val="0070C0"/>
                </a:solidFill>
              </a:rPr>
              <a:t>biến</a:t>
            </a:r>
            <a:r>
              <a:rPr lang="en-US" sz="2200" dirty="0">
                <a:solidFill>
                  <a:srgbClr val="0070C0"/>
                </a:solidFill>
              </a:rPr>
              <a:t> </a:t>
            </a:r>
            <a:r>
              <a:rPr lang="en-US" sz="2200" dirty="0" err="1" smtClean="0">
                <a:solidFill>
                  <a:srgbClr val="0070C0"/>
                </a:solidFill>
              </a:rPr>
              <a:t>giải</a:t>
            </a:r>
            <a:r>
              <a:rPr lang="en-US" sz="2200" dirty="0" smtClean="0">
                <a:solidFill>
                  <a:srgbClr val="0070C0"/>
                </a:solidFill>
              </a:rPr>
              <a:t> </a:t>
            </a:r>
            <a:r>
              <a:rPr lang="en-US" sz="2200" dirty="0" err="1" smtClean="0">
                <a:solidFill>
                  <a:srgbClr val="0070C0"/>
                </a:solidFill>
              </a:rPr>
              <a:t>thích</a:t>
            </a:r>
            <a:r>
              <a:rPr lang="en-US" sz="2200" dirty="0" smtClean="0">
                <a:solidFill>
                  <a:srgbClr val="0070C0"/>
                </a:solidFill>
              </a:rPr>
              <a:t> </a:t>
            </a:r>
            <a:r>
              <a:rPr lang="en-US" sz="2200" dirty="0" err="1" smtClean="0">
                <a:solidFill>
                  <a:srgbClr val="0070C0"/>
                </a:solidFill>
              </a:rPr>
              <a:t>được</a:t>
            </a:r>
            <a:r>
              <a:rPr lang="en-US" sz="2200" dirty="0" smtClean="0">
                <a:solidFill>
                  <a:srgbClr val="0070C0"/>
                </a:solidFill>
              </a:rPr>
              <a:t> </a:t>
            </a:r>
            <a:r>
              <a:rPr lang="en-US" sz="2200" dirty="0" err="1">
                <a:solidFill>
                  <a:srgbClr val="0070C0"/>
                </a:solidFill>
              </a:rPr>
              <a:t>đưa</a:t>
            </a:r>
            <a:r>
              <a:rPr lang="en-US" sz="2200" dirty="0">
                <a:solidFill>
                  <a:srgbClr val="0070C0"/>
                </a:solidFill>
              </a:rPr>
              <a:t> </a:t>
            </a:r>
            <a:r>
              <a:rPr lang="en-US" sz="2200" dirty="0" err="1">
                <a:solidFill>
                  <a:srgbClr val="0070C0"/>
                </a:solidFill>
              </a:rPr>
              <a:t>vào</a:t>
            </a:r>
            <a:r>
              <a:rPr lang="en-US" sz="2200" dirty="0">
                <a:solidFill>
                  <a:srgbClr val="0070C0"/>
                </a:solidFill>
              </a:rPr>
              <a:t> </a:t>
            </a:r>
            <a:r>
              <a:rPr lang="en-US" sz="2200" dirty="0" err="1">
                <a:solidFill>
                  <a:srgbClr val="0070C0"/>
                </a:solidFill>
              </a:rPr>
              <a:t>mô</a:t>
            </a:r>
            <a:r>
              <a:rPr lang="en-US" sz="2200" dirty="0">
                <a:solidFill>
                  <a:srgbClr val="0070C0"/>
                </a:solidFill>
              </a:rPr>
              <a:t> </a:t>
            </a:r>
            <a:r>
              <a:rPr lang="en-US" sz="2200" dirty="0" err="1" smtClean="0">
                <a:solidFill>
                  <a:srgbClr val="0070C0"/>
                </a:solidFill>
              </a:rPr>
              <a:t>hình</a:t>
            </a:r>
            <a:r>
              <a:rPr lang="en-US" sz="2200" dirty="0" smtClean="0">
                <a:solidFill>
                  <a:srgbClr val="0070C0"/>
                </a:solidFill>
              </a:rPr>
              <a:t>: </a:t>
            </a:r>
          </a:p>
          <a:p>
            <a:pPr marL="914400" lvl="4" indent="-342900" algn="just">
              <a:spcBef>
                <a:spcPts val="600"/>
              </a:spcBef>
              <a:buFont typeface="Wingdings" panose="05000000000000000000" pitchFamily="2" charset="2"/>
              <a:buChar char="Ø"/>
            </a:pPr>
            <a:r>
              <a:rPr lang="en-US" sz="2200" dirty="0" err="1" smtClean="0">
                <a:solidFill>
                  <a:srgbClr val="0070C0"/>
                </a:solidFill>
              </a:rPr>
              <a:t>Tuổi</a:t>
            </a:r>
            <a:r>
              <a:rPr lang="en-US" sz="2200" dirty="0" smtClean="0">
                <a:solidFill>
                  <a:srgbClr val="0070C0"/>
                </a:solidFill>
              </a:rPr>
              <a:t>;</a:t>
            </a:r>
          </a:p>
          <a:p>
            <a:pPr marL="914400" lvl="4" indent="-342900" algn="just">
              <a:spcBef>
                <a:spcPts val="600"/>
              </a:spcBef>
              <a:buFont typeface="Wingdings" panose="05000000000000000000" pitchFamily="2" charset="2"/>
              <a:buChar char="Ø"/>
            </a:pPr>
            <a:r>
              <a:rPr lang="en-US" sz="2200" dirty="0" smtClean="0">
                <a:solidFill>
                  <a:srgbClr val="0070C0"/>
                </a:solidFill>
              </a:rPr>
              <a:t>Tuổi</a:t>
            </a:r>
            <a:r>
              <a:rPr lang="en-US" sz="2200" baseline="30000" dirty="0" smtClean="0">
                <a:solidFill>
                  <a:srgbClr val="0070C0"/>
                </a:solidFill>
              </a:rPr>
              <a:t>x2</a:t>
            </a:r>
            <a:r>
              <a:rPr lang="en-US" sz="2200" dirty="0" smtClean="0">
                <a:solidFill>
                  <a:srgbClr val="0070C0"/>
                </a:solidFill>
              </a:rPr>
              <a:t>; </a:t>
            </a:r>
          </a:p>
          <a:p>
            <a:pPr marL="914400" lvl="4" indent="-342900" algn="just">
              <a:spcBef>
                <a:spcPts val="600"/>
              </a:spcBef>
              <a:buFont typeface="Wingdings" panose="05000000000000000000" pitchFamily="2" charset="2"/>
              <a:buChar char="Ø"/>
            </a:pPr>
            <a:r>
              <a:rPr lang="en-US" sz="2200" dirty="0" err="1" smtClean="0">
                <a:solidFill>
                  <a:srgbClr val="0070C0"/>
                </a:solidFill>
              </a:rPr>
              <a:t>Giới</a:t>
            </a:r>
            <a:r>
              <a:rPr lang="en-US" sz="2200" dirty="0" smtClean="0">
                <a:solidFill>
                  <a:srgbClr val="0070C0"/>
                </a:solidFill>
              </a:rPr>
              <a:t> </a:t>
            </a:r>
            <a:r>
              <a:rPr lang="en-US" sz="2200" dirty="0" err="1">
                <a:solidFill>
                  <a:srgbClr val="0070C0"/>
                </a:solidFill>
              </a:rPr>
              <a:t>tính</a:t>
            </a:r>
            <a:r>
              <a:rPr lang="en-US" sz="2200" dirty="0">
                <a:solidFill>
                  <a:srgbClr val="0070C0"/>
                </a:solidFill>
              </a:rPr>
              <a:t>; </a:t>
            </a:r>
            <a:endParaRPr lang="en-US" sz="2200" dirty="0" smtClean="0">
              <a:solidFill>
                <a:srgbClr val="0070C0"/>
              </a:solidFill>
            </a:endParaRPr>
          </a:p>
          <a:p>
            <a:pPr marL="914400" lvl="4" indent="-342900" algn="just">
              <a:spcBef>
                <a:spcPts val="600"/>
              </a:spcBef>
              <a:buFont typeface="Wingdings" panose="05000000000000000000" pitchFamily="2" charset="2"/>
              <a:buChar char="Ø"/>
            </a:pPr>
            <a:r>
              <a:rPr lang="en-US" sz="2200" dirty="0" smtClean="0">
                <a:solidFill>
                  <a:srgbClr val="0070C0"/>
                </a:solidFill>
              </a:rPr>
              <a:t>Thành </a:t>
            </a:r>
            <a:r>
              <a:rPr lang="en-US" sz="2200" dirty="0" err="1">
                <a:solidFill>
                  <a:srgbClr val="0070C0"/>
                </a:solidFill>
              </a:rPr>
              <a:t>thị</a:t>
            </a:r>
            <a:r>
              <a:rPr lang="en-US" sz="2200" dirty="0">
                <a:solidFill>
                  <a:srgbClr val="0070C0"/>
                </a:solidFill>
              </a:rPr>
              <a:t> </a:t>
            </a:r>
            <a:r>
              <a:rPr lang="en-US" sz="2200" dirty="0" err="1">
                <a:solidFill>
                  <a:srgbClr val="0070C0"/>
                </a:solidFill>
              </a:rPr>
              <a:t>nông</a:t>
            </a:r>
            <a:r>
              <a:rPr lang="en-US" sz="2200" dirty="0">
                <a:solidFill>
                  <a:srgbClr val="0070C0"/>
                </a:solidFill>
              </a:rPr>
              <a:t> </a:t>
            </a:r>
            <a:r>
              <a:rPr lang="en-US" sz="2200" dirty="0" err="1">
                <a:solidFill>
                  <a:srgbClr val="0070C0"/>
                </a:solidFill>
              </a:rPr>
              <a:t>thôn</a:t>
            </a:r>
            <a:r>
              <a:rPr lang="en-US" sz="2200" dirty="0">
                <a:solidFill>
                  <a:srgbClr val="0070C0"/>
                </a:solidFill>
              </a:rPr>
              <a:t> (</a:t>
            </a:r>
            <a:r>
              <a:rPr lang="en-US" sz="2200" dirty="0" err="1">
                <a:solidFill>
                  <a:srgbClr val="0070C0"/>
                </a:solidFill>
              </a:rPr>
              <a:t>TTNT</a:t>
            </a:r>
            <a:r>
              <a:rPr lang="en-US" sz="2200" dirty="0">
                <a:solidFill>
                  <a:srgbClr val="0070C0"/>
                </a:solidFill>
              </a:rPr>
              <a:t>); </a:t>
            </a:r>
            <a:endParaRPr lang="en-US" sz="2200" dirty="0" smtClean="0">
              <a:solidFill>
                <a:srgbClr val="0070C0"/>
              </a:solidFill>
            </a:endParaRPr>
          </a:p>
          <a:p>
            <a:pPr marL="914400" lvl="4" indent="-342900" algn="just">
              <a:spcBef>
                <a:spcPts val="600"/>
              </a:spcBef>
              <a:buFont typeface="Wingdings" panose="05000000000000000000" pitchFamily="2" charset="2"/>
              <a:buChar char="Ø"/>
            </a:pPr>
            <a:r>
              <a:rPr lang="en-US" sz="2200" dirty="0" err="1" smtClean="0">
                <a:solidFill>
                  <a:srgbClr val="0070C0"/>
                </a:solidFill>
              </a:rPr>
              <a:t>Vùng</a:t>
            </a:r>
            <a:r>
              <a:rPr lang="en-US" sz="2200" dirty="0" smtClean="0">
                <a:solidFill>
                  <a:srgbClr val="0070C0"/>
                </a:solidFill>
              </a:rPr>
              <a:t> </a:t>
            </a:r>
            <a:r>
              <a:rPr lang="en-US" sz="2200" dirty="0" err="1">
                <a:solidFill>
                  <a:srgbClr val="0070C0"/>
                </a:solidFill>
              </a:rPr>
              <a:t>kinh</a:t>
            </a:r>
            <a:r>
              <a:rPr lang="en-US" sz="2200" dirty="0">
                <a:solidFill>
                  <a:srgbClr val="0070C0"/>
                </a:solidFill>
              </a:rPr>
              <a:t> </a:t>
            </a:r>
            <a:r>
              <a:rPr lang="en-US" sz="2200" dirty="0" err="1">
                <a:solidFill>
                  <a:srgbClr val="0070C0"/>
                </a:solidFill>
              </a:rPr>
              <a:t>tế</a:t>
            </a:r>
            <a:r>
              <a:rPr lang="en-US" sz="2200" dirty="0">
                <a:solidFill>
                  <a:srgbClr val="0070C0"/>
                </a:solidFill>
              </a:rPr>
              <a:t> </a:t>
            </a:r>
            <a:r>
              <a:rPr lang="en-US" sz="2200" dirty="0" err="1">
                <a:solidFill>
                  <a:srgbClr val="0070C0"/>
                </a:solidFill>
              </a:rPr>
              <a:t>xã</a:t>
            </a:r>
            <a:r>
              <a:rPr lang="en-US" sz="2200" dirty="0">
                <a:solidFill>
                  <a:srgbClr val="0070C0"/>
                </a:solidFill>
              </a:rPr>
              <a:t> </a:t>
            </a:r>
            <a:r>
              <a:rPr lang="en-US" sz="2200" dirty="0" err="1">
                <a:solidFill>
                  <a:srgbClr val="0070C0"/>
                </a:solidFill>
              </a:rPr>
              <a:t>hội</a:t>
            </a:r>
            <a:r>
              <a:rPr lang="en-US" sz="2200" dirty="0">
                <a:solidFill>
                  <a:srgbClr val="0070C0"/>
                </a:solidFill>
              </a:rPr>
              <a:t>; </a:t>
            </a:r>
            <a:endParaRPr lang="en-US" sz="2200" dirty="0" smtClean="0">
              <a:solidFill>
                <a:srgbClr val="0070C0"/>
              </a:solidFill>
            </a:endParaRPr>
          </a:p>
          <a:p>
            <a:pPr marL="914400" lvl="4" indent="-342900" algn="just">
              <a:spcBef>
                <a:spcPts val="600"/>
              </a:spcBef>
              <a:buFont typeface="Wingdings" panose="05000000000000000000" pitchFamily="2" charset="2"/>
              <a:buChar char="Ø"/>
            </a:pPr>
            <a:r>
              <a:rPr lang="en-US" sz="2200" dirty="0" err="1" smtClean="0">
                <a:solidFill>
                  <a:srgbClr val="0070C0"/>
                </a:solidFill>
              </a:rPr>
              <a:t>Trình</a:t>
            </a:r>
            <a:r>
              <a:rPr lang="en-US" sz="2200" dirty="0" smtClean="0">
                <a:solidFill>
                  <a:srgbClr val="0070C0"/>
                </a:solidFill>
              </a:rPr>
              <a:t> </a:t>
            </a:r>
            <a:r>
              <a:rPr lang="en-US" sz="2200" dirty="0">
                <a:solidFill>
                  <a:srgbClr val="0070C0"/>
                </a:solidFill>
              </a:rPr>
              <a:t>độ </a:t>
            </a:r>
            <a:r>
              <a:rPr lang="en-US" sz="2200" dirty="0" err="1">
                <a:solidFill>
                  <a:srgbClr val="0070C0"/>
                </a:solidFill>
              </a:rPr>
              <a:t>của</a:t>
            </a:r>
            <a:r>
              <a:rPr lang="en-US" sz="2200" dirty="0">
                <a:solidFill>
                  <a:srgbClr val="0070C0"/>
                </a:solidFill>
              </a:rPr>
              <a:t> </a:t>
            </a:r>
            <a:r>
              <a:rPr lang="en-US" sz="2200" dirty="0" err="1">
                <a:solidFill>
                  <a:srgbClr val="0070C0"/>
                </a:solidFill>
              </a:rPr>
              <a:t>chủ</a:t>
            </a:r>
            <a:r>
              <a:rPr lang="en-US" sz="2200" dirty="0">
                <a:solidFill>
                  <a:srgbClr val="0070C0"/>
                </a:solidFill>
              </a:rPr>
              <a:t> </a:t>
            </a:r>
            <a:r>
              <a:rPr lang="en-US" sz="2200" dirty="0" err="1">
                <a:solidFill>
                  <a:srgbClr val="0070C0"/>
                </a:solidFill>
              </a:rPr>
              <a:t>hộ</a:t>
            </a:r>
            <a:r>
              <a:rPr lang="en-US" sz="2200" dirty="0">
                <a:solidFill>
                  <a:srgbClr val="0070C0"/>
                </a:solidFill>
              </a:rPr>
              <a:t>; </a:t>
            </a:r>
            <a:endParaRPr lang="en-US" sz="2200" dirty="0" smtClean="0">
              <a:solidFill>
                <a:srgbClr val="0070C0"/>
              </a:solidFill>
            </a:endParaRPr>
          </a:p>
          <a:p>
            <a:pPr marL="914400" lvl="4" indent="-342900" algn="just">
              <a:spcBef>
                <a:spcPts val="600"/>
              </a:spcBef>
              <a:buFont typeface="Wingdings" panose="05000000000000000000" pitchFamily="2" charset="2"/>
              <a:buChar char="Ø"/>
            </a:pPr>
            <a:r>
              <a:rPr lang="en-US" sz="2200" dirty="0" err="1" smtClean="0">
                <a:solidFill>
                  <a:srgbClr val="0070C0"/>
                </a:solidFill>
              </a:rPr>
              <a:t>Tình</a:t>
            </a:r>
            <a:r>
              <a:rPr lang="en-US" sz="2200" dirty="0" smtClean="0">
                <a:solidFill>
                  <a:srgbClr val="0070C0"/>
                </a:solidFill>
              </a:rPr>
              <a:t> </a:t>
            </a:r>
            <a:r>
              <a:rPr lang="en-US" sz="2200" dirty="0" err="1">
                <a:solidFill>
                  <a:srgbClr val="0070C0"/>
                </a:solidFill>
              </a:rPr>
              <a:t>trạng</a:t>
            </a:r>
            <a:r>
              <a:rPr lang="en-US" sz="2200" dirty="0">
                <a:solidFill>
                  <a:srgbClr val="0070C0"/>
                </a:solidFill>
              </a:rPr>
              <a:t> </a:t>
            </a:r>
            <a:r>
              <a:rPr lang="en-US" sz="2200" dirty="0" err="1">
                <a:solidFill>
                  <a:srgbClr val="0070C0"/>
                </a:solidFill>
              </a:rPr>
              <a:t>việc</a:t>
            </a:r>
            <a:r>
              <a:rPr lang="en-US" sz="2200" dirty="0">
                <a:solidFill>
                  <a:srgbClr val="0070C0"/>
                </a:solidFill>
              </a:rPr>
              <a:t> </a:t>
            </a:r>
            <a:r>
              <a:rPr lang="en-US" sz="2200" dirty="0" err="1">
                <a:solidFill>
                  <a:srgbClr val="0070C0"/>
                </a:solidFill>
              </a:rPr>
              <a:t>làm</a:t>
            </a:r>
            <a:r>
              <a:rPr lang="en-US" sz="2200" dirty="0">
                <a:solidFill>
                  <a:srgbClr val="0070C0"/>
                </a:solidFill>
              </a:rPr>
              <a:t> </a:t>
            </a:r>
            <a:r>
              <a:rPr lang="en-US" sz="2200" dirty="0" err="1">
                <a:solidFill>
                  <a:srgbClr val="0070C0"/>
                </a:solidFill>
              </a:rPr>
              <a:t>của</a:t>
            </a:r>
            <a:r>
              <a:rPr lang="en-US" sz="2200" dirty="0">
                <a:solidFill>
                  <a:srgbClr val="0070C0"/>
                </a:solidFill>
              </a:rPr>
              <a:t> </a:t>
            </a:r>
            <a:r>
              <a:rPr lang="en-US" sz="2200" dirty="0" err="1">
                <a:solidFill>
                  <a:srgbClr val="0070C0"/>
                </a:solidFill>
              </a:rPr>
              <a:t>chủ</a:t>
            </a:r>
            <a:r>
              <a:rPr lang="en-US" sz="2200" dirty="0">
                <a:solidFill>
                  <a:srgbClr val="0070C0"/>
                </a:solidFill>
              </a:rPr>
              <a:t> </a:t>
            </a:r>
            <a:r>
              <a:rPr lang="en-US" sz="2200" dirty="0" err="1">
                <a:solidFill>
                  <a:srgbClr val="0070C0"/>
                </a:solidFill>
              </a:rPr>
              <a:t>hộ</a:t>
            </a:r>
            <a:r>
              <a:rPr lang="en-US" sz="2200" dirty="0">
                <a:solidFill>
                  <a:srgbClr val="0070C0"/>
                </a:solidFill>
              </a:rPr>
              <a:t>; </a:t>
            </a:r>
            <a:endParaRPr lang="en-US" sz="2200" dirty="0" smtClean="0">
              <a:solidFill>
                <a:srgbClr val="0070C0"/>
              </a:solidFill>
            </a:endParaRPr>
          </a:p>
          <a:p>
            <a:pPr marL="914400" lvl="4" indent="-342900" algn="just">
              <a:spcBef>
                <a:spcPts val="600"/>
              </a:spcBef>
              <a:buFont typeface="Wingdings" panose="05000000000000000000" pitchFamily="2" charset="2"/>
              <a:buChar char="Ø"/>
            </a:pPr>
            <a:r>
              <a:rPr lang="en-US" sz="2200" dirty="0" err="1" smtClean="0">
                <a:solidFill>
                  <a:srgbClr val="0070C0"/>
                </a:solidFill>
              </a:rPr>
              <a:t>Tình</a:t>
            </a:r>
            <a:r>
              <a:rPr lang="en-US" sz="2200" dirty="0" smtClean="0">
                <a:solidFill>
                  <a:srgbClr val="0070C0"/>
                </a:solidFill>
              </a:rPr>
              <a:t> </a:t>
            </a:r>
            <a:r>
              <a:rPr lang="en-US" sz="2200" dirty="0" err="1">
                <a:solidFill>
                  <a:srgbClr val="0070C0"/>
                </a:solidFill>
              </a:rPr>
              <a:t>trạng</a:t>
            </a:r>
            <a:r>
              <a:rPr lang="en-US" sz="2200" dirty="0">
                <a:solidFill>
                  <a:srgbClr val="0070C0"/>
                </a:solidFill>
              </a:rPr>
              <a:t> </a:t>
            </a:r>
            <a:r>
              <a:rPr lang="en-US" sz="2200" dirty="0" err="1">
                <a:solidFill>
                  <a:srgbClr val="0070C0"/>
                </a:solidFill>
              </a:rPr>
              <a:t>hộ</a:t>
            </a:r>
            <a:r>
              <a:rPr lang="en-US" sz="2200" dirty="0">
                <a:solidFill>
                  <a:srgbClr val="0070C0"/>
                </a:solidFill>
              </a:rPr>
              <a:t> có </a:t>
            </a:r>
            <a:r>
              <a:rPr lang="en-US" sz="2200" dirty="0" err="1">
                <a:solidFill>
                  <a:srgbClr val="0070C0"/>
                </a:solidFill>
              </a:rPr>
              <a:t>nhận</a:t>
            </a:r>
            <a:r>
              <a:rPr lang="en-US" sz="2200" dirty="0">
                <a:solidFill>
                  <a:srgbClr val="0070C0"/>
                </a:solidFill>
              </a:rPr>
              <a:t> </a:t>
            </a:r>
            <a:r>
              <a:rPr lang="en-US" sz="2200" dirty="0" err="1">
                <a:solidFill>
                  <a:srgbClr val="0070C0"/>
                </a:solidFill>
              </a:rPr>
              <a:t>được</a:t>
            </a:r>
            <a:r>
              <a:rPr lang="en-US" sz="2200" dirty="0">
                <a:solidFill>
                  <a:srgbClr val="0070C0"/>
                </a:solidFill>
              </a:rPr>
              <a:t> </a:t>
            </a:r>
            <a:r>
              <a:rPr lang="en-US" sz="2200" dirty="0" err="1">
                <a:solidFill>
                  <a:srgbClr val="0070C0"/>
                </a:solidFill>
              </a:rPr>
              <a:t>trợ</a:t>
            </a:r>
            <a:r>
              <a:rPr lang="en-US" sz="2200" dirty="0">
                <a:solidFill>
                  <a:srgbClr val="0070C0"/>
                </a:solidFill>
              </a:rPr>
              <a:t> </a:t>
            </a:r>
            <a:r>
              <a:rPr lang="en-US" sz="2200" dirty="0" err="1">
                <a:solidFill>
                  <a:srgbClr val="0070C0"/>
                </a:solidFill>
              </a:rPr>
              <a:t>cấp</a:t>
            </a:r>
            <a:r>
              <a:rPr lang="en-US" sz="2200" dirty="0">
                <a:solidFill>
                  <a:srgbClr val="0070C0"/>
                </a:solidFill>
              </a:rPr>
              <a:t> </a:t>
            </a:r>
            <a:r>
              <a:rPr lang="en-US" sz="2200" dirty="0" err="1">
                <a:solidFill>
                  <a:srgbClr val="0070C0"/>
                </a:solidFill>
              </a:rPr>
              <a:t>của</a:t>
            </a:r>
            <a:r>
              <a:rPr lang="en-US" sz="2200" dirty="0">
                <a:solidFill>
                  <a:srgbClr val="0070C0"/>
                </a:solidFill>
              </a:rPr>
              <a:t> </a:t>
            </a:r>
            <a:r>
              <a:rPr lang="en-US" sz="2200" dirty="0" err="1">
                <a:solidFill>
                  <a:srgbClr val="0070C0"/>
                </a:solidFill>
              </a:rPr>
              <a:t>nhà</a:t>
            </a:r>
            <a:r>
              <a:rPr lang="en-US" sz="2200" dirty="0">
                <a:solidFill>
                  <a:srgbClr val="0070C0"/>
                </a:solidFill>
              </a:rPr>
              <a:t> </a:t>
            </a:r>
            <a:r>
              <a:rPr lang="en-US" sz="2200" dirty="0" err="1">
                <a:solidFill>
                  <a:srgbClr val="0070C0"/>
                </a:solidFill>
              </a:rPr>
              <a:t>nước</a:t>
            </a:r>
            <a:r>
              <a:rPr lang="en-US" sz="2200" dirty="0">
                <a:solidFill>
                  <a:srgbClr val="0070C0"/>
                </a:solidFill>
              </a:rPr>
              <a:t> hay </a:t>
            </a:r>
            <a:r>
              <a:rPr lang="en-US" sz="2200" dirty="0" err="1">
                <a:solidFill>
                  <a:srgbClr val="0070C0"/>
                </a:solidFill>
              </a:rPr>
              <a:t>không</a:t>
            </a:r>
            <a:r>
              <a:rPr lang="en-US" sz="2200" dirty="0">
                <a:solidFill>
                  <a:srgbClr val="0070C0"/>
                </a:solidFill>
              </a:rPr>
              <a:t>. </a:t>
            </a:r>
            <a:endParaRPr lang="en-US" sz="2200" dirty="0" smtClean="0">
              <a:solidFill>
                <a:srgbClr val="0070C0"/>
              </a:solidFill>
            </a:endParaRPr>
          </a:p>
        </p:txBody>
      </p:sp>
    </p:spTree>
    <p:extLst>
      <p:ext uri="{BB962C8B-B14F-4D97-AF65-F5344CB8AC3E}">
        <p14:creationId xmlns:p14="http://schemas.microsoft.com/office/powerpoint/2010/main" val="2518358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up)">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up)">
                                      <p:cBhvr>
                                        <p:cTn id="12" dur="500"/>
                                        <p:tgtEl>
                                          <p:spTgt spid="11">
                                            <p:txEl>
                                              <p:pRg st="1" end="1"/>
                                            </p:txEl>
                                          </p:spTgt>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wipe(up)">
                                      <p:cBhvr>
                                        <p:cTn id="15" dur="500"/>
                                        <p:tgtEl>
                                          <p:spTgt spid="11">
                                            <p:txEl>
                                              <p:pRg st="2" end="2"/>
                                            </p:txEl>
                                          </p:spTgt>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1">
                                            <p:txEl>
                                              <p:pRg st="3" end="3"/>
                                            </p:txEl>
                                          </p:spTgt>
                                        </p:tgtEl>
                                        <p:attrNameLst>
                                          <p:attrName>style.visibility</p:attrName>
                                        </p:attrNameLst>
                                      </p:cBhvr>
                                      <p:to>
                                        <p:strVal val="visible"/>
                                      </p:to>
                                    </p:set>
                                    <p:animEffect transition="in" filter="wipe(up)">
                                      <p:cBhvr>
                                        <p:cTn id="18" dur="500"/>
                                        <p:tgtEl>
                                          <p:spTgt spid="11">
                                            <p:txEl>
                                              <p:pRg st="3" end="3"/>
                                            </p:txEl>
                                          </p:spTgt>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1">
                                            <p:txEl>
                                              <p:pRg st="4" end="4"/>
                                            </p:txEl>
                                          </p:spTgt>
                                        </p:tgtEl>
                                        <p:attrNameLst>
                                          <p:attrName>style.visibility</p:attrName>
                                        </p:attrNameLst>
                                      </p:cBhvr>
                                      <p:to>
                                        <p:strVal val="visible"/>
                                      </p:to>
                                    </p:set>
                                    <p:animEffect transition="in" filter="wipe(up)">
                                      <p:cBhvr>
                                        <p:cTn id="21" dur="500"/>
                                        <p:tgtEl>
                                          <p:spTgt spid="11">
                                            <p:txEl>
                                              <p:pRg st="4" end="4"/>
                                            </p:txEl>
                                          </p:spTgt>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11">
                                            <p:txEl>
                                              <p:pRg st="5" end="5"/>
                                            </p:txEl>
                                          </p:spTgt>
                                        </p:tgtEl>
                                        <p:attrNameLst>
                                          <p:attrName>style.visibility</p:attrName>
                                        </p:attrNameLst>
                                      </p:cBhvr>
                                      <p:to>
                                        <p:strVal val="visible"/>
                                      </p:to>
                                    </p:set>
                                    <p:animEffect transition="in" filter="wipe(up)">
                                      <p:cBhvr>
                                        <p:cTn id="24" dur="500"/>
                                        <p:tgtEl>
                                          <p:spTgt spid="11">
                                            <p:txEl>
                                              <p:pRg st="5" end="5"/>
                                            </p:txEl>
                                          </p:spTgt>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1">
                                            <p:txEl>
                                              <p:pRg st="6" end="6"/>
                                            </p:txEl>
                                          </p:spTgt>
                                        </p:tgtEl>
                                        <p:attrNameLst>
                                          <p:attrName>style.visibility</p:attrName>
                                        </p:attrNameLst>
                                      </p:cBhvr>
                                      <p:to>
                                        <p:strVal val="visible"/>
                                      </p:to>
                                    </p:set>
                                    <p:animEffect transition="in" filter="wipe(up)">
                                      <p:cBhvr>
                                        <p:cTn id="27" dur="500"/>
                                        <p:tgtEl>
                                          <p:spTgt spid="11">
                                            <p:txEl>
                                              <p:pRg st="6" end="6"/>
                                            </p:txEl>
                                          </p:spTgt>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11">
                                            <p:txEl>
                                              <p:pRg st="7" end="7"/>
                                            </p:txEl>
                                          </p:spTgt>
                                        </p:tgtEl>
                                        <p:attrNameLst>
                                          <p:attrName>style.visibility</p:attrName>
                                        </p:attrNameLst>
                                      </p:cBhvr>
                                      <p:to>
                                        <p:strVal val="visible"/>
                                      </p:to>
                                    </p:set>
                                    <p:animEffect transition="in" filter="wipe(up)">
                                      <p:cBhvr>
                                        <p:cTn id="30" dur="500"/>
                                        <p:tgtEl>
                                          <p:spTgt spid="11">
                                            <p:txEl>
                                              <p:pRg st="7" end="7"/>
                                            </p:txEl>
                                          </p:spTgt>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11">
                                            <p:txEl>
                                              <p:pRg st="8" end="8"/>
                                            </p:txEl>
                                          </p:spTgt>
                                        </p:tgtEl>
                                        <p:attrNameLst>
                                          <p:attrName>style.visibility</p:attrName>
                                        </p:attrNameLst>
                                      </p:cBhvr>
                                      <p:to>
                                        <p:strVal val="visible"/>
                                      </p:to>
                                    </p:set>
                                    <p:animEffect transition="in" filter="wipe(up)">
                                      <p:cBhvr>
                                        <p:cTn id="33" dur="500"/>
                                        <p:tgtEl>
                                          <p:spTgt spid="11">
                                            <p:txEl>
                                              <p:pRg st="8" end="8"/>
                                            </p:txEl>
                                          </p:spTgt>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11">
                                            <p:txEl>
                                              <p:pRg st="9" end="9"/>
                                            </p:txEl>
                                          </p:spTgt>
                                        </p:tgtEl>
                                        <p:attrNameLst>
                                          <p:attrName>style.visibility</p:attrName>
                                        </p:attrNameLst>
                                      </p:cBhvr>
                                      <p:to>
                                        <p:strVal val="visible"/>
                                      </p:to>
                                    </p:set>
                                    <p:animEffect transition="in" filter="wipe(up)">
                                      <p:cBhvr>
                                        <p:cTn id="36" dur="500"/>
                                        <p:tgtEl>
                                          <p:spTgt spid="1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DF1EE"/>
        </a:solidFill>
        <a:effectLst/>
      </p:bgPr>
    </p:bg>
    <p:spTree>
      <p:nvGrpSpPr>
        <p:cNvPr id="1" name=""/>
        <p:cNvGrpSpPr/>
        <p:nvPr/>
      </p:nvGrpSpPr>
      <p:grpSpPr>
        <a:xfrm>
          <a:off x="0" y="0"/>
          <a:ext cx="0" cy="0"/>
          <a:chOff x="0" y="0"/>
          <a:chExt cx="0" cy="0"/>
        </a:xfrm>
      </p:grpSpPr>
      <p:sp>
        <p:nvSpPr>
          <p:cNvPr id="3" name="TextBox 3"/>
          <p:cNvSpPr txBox="1"/>
          <p:nvPr/>
        </p:nvSpPr>
        <p:spPr>
          <a:xfrm>
            <a:off x="824124" y="181047"/>
            <a:ext cx="7663171" cy="359073"/>
          </a:xfrm>
          <a:prstGeom prst="rect">
            <a:avLst/>
          </a:prstGeom>
        </p:spPr>
        <p:txBody>
          <a:bodyPr wrap="square" lIns="0" tIns="0" rIns="0" bIns="0" rtlCol="0" anchor="t">
            <a:spAutoFit/>
          </a:bodyPr>
          <a:lstStyle/>
          <a:p>
            <a:pPr>
              <a:lnSpc>
                <a:spcPts val="2772"/>
              </a:lnSpc>
            </a:pPr>
            <a:r>
              <a:rPr lang="vi-VN" sz="2400" b="1" dirty="0">
                <a:solidFill>
                  <a:srgbClr val="002060"/>
                </a:solidFill>
                <a:cs typeface="Arial" panose="020B0604020202020204" pitchFamily="34" charset="0"/>
              </a:rPr>
              <a:t>Các yếu tố ảnh hưởng đến xác suất trở thành </a:t>
            </a:r>
            <a:r>
              <a:rPr lang="en-US" sz="2400" b="1" dirty="0">
                <a:solidFill>
                  <a:srgbClr val="002060"/>
                </a:solidFill>
                <a:cs typeface="Arial" panose="020B0604020202020204" pitchFamily="34" charset="0"/>
              </a:rPr>
              <a:t>LĐTE</a:t>
            </a:r>
            <a:endParaRPr lang="en-US" sz="2400" b="1" dirty="0">
              <a:solidFill>
                <a:srgbClr val="002060"/>
              </a:solidFill>
              <a:latin typeface="Arial" panose="020B0604020202020204" pitchFamily="34" charset="0"/>
              <a:cs typeface="Arial" panose="020B0604020202020204" pitchFamily="34" charset="0"/>
            </a:endParaRPr>
          </a:p>
        </p:txBody>
      </p:sp>
      <p:sp>
        <p:nvSpPr>
          <p:cNvPr id="19" name="AutoShape 19"/>
          <p:cNvSpPr/>
          <p:nvPr/>
        </p:nvSpPr>
        <p:spPr>
          <a:xfrm flipH="1">
            <a:off x="8149427" y="-1814373"/>
            <a:ext cx="2566351" cy="2592608"/>
          </a:xfrm>
          <a:prstGeom prst="line">
            <a:avLst/>
          </a:prstGeom>
          <a:ln w="28575" cap="flat">
            <a:solidFill>
              <a:srgbClr val="8CA9AD"/>
            </a:solidFill>
            <a:prstDash val="solid"/>
            <a:headEnd type="none" w="sm" len="sm"/>
            <a:tailEnd type="none" w="sm" len="sm"/>
          </a:ln>
        </p:spPr>
      </p:sp>
      <p:sp>
        <p:nvSpPr>
          <p:cNvPr id="20" name="AutoShape 20"/>
          <p:cNvSpPr/>
          <p:nvPr/>
        </p:nvSpPr>
        <p:spPr>
          <a:xfrm flipH="1">
            <a:off x="8040013" y="-1921347"/>
            <a:ext cx="2519426" cy="2519426"/>
          </a:xfrm>
          <a:prstGeom prst="line">
            <a:avLst/>
          </a:prstGeom>
          <a:ln w="28575" cap="flat">
            <a:solidFill>
              <a:srgbClr val="8CA9AD"/>
            </a:solidFill>
            <a:prstDash val="solid"/>
            <a:headEnd type="none" w="sm" len="sm"/>
            <a:tailEnd type="none" w="sm" len="sm"/>
          </a:ln>
        </p:spPr>
      </p:sp>
      <p:sp>
        <p:nvSpPr>
          <p:cNvPr id="21" name="AutoShape 21"/>
          <p:cNvSpPr/>
          <p:nvPr/>
        </p:nvSpPr>
        <p:spPr>
          <a:xfrm flipH="1">
            <a:off x="7946634" y="-2011148"/>
            <a:ext cx="2433571" cy="2433571"/>
          </a:xfrm>
          <a:prstGeom prst="line">
            <a:avLst/>
          </a:prstGeom>
          <a:ln w="28575" cap="flat">
            <a:solidFill>
              <a:srgbClr val="8CA9AD"/>
            </a:solidFill>
            <a:prstDash val="solid"/>
            <a:headEnd type="none" w="sm" len="sm"/>
            <a:tailEnd type="none" w="sm" len="sm"/>
          </a:ln>
        </p:spPr>
      </p:sp>
      <p:sp>
        <p:nvSpPr>
          <p:cNvPr id="22" name="AutoShape 22"/>
          <p:cNvSpPr/>
          <p:nvPr/>
        </p:nvSpPr>
        <p:spPr>
          <a:xfrm flipH="1">
            <a:off x="7841813" y="-2074475"/>
            <a:ext cx="2345258" cy="2345258"/>
          </a:xfrm>
          <a:prstGeom prst="line">
            <a:avLst/>
          </a:prstGeom>
          <a:ln w="28575" cap="flat">
            <a:solidFill>
              <a:srgbClr val="8CA9AD"/>
            </a:solidFill>
            <a:prstDash val="solid"/>
            <a:headEnd type="none" w="sm" len="sm"/>
            <a:tailEnd type="none" w="sm" len="sm"/>
          </a:ln>
        </p:spPr>
      </p:sp>
      <p:sp>
        <p:nvSpPr>
          <p:cNvPr id="23" name="AutoShape 23"/>
          <p:cNvSpPr/>
          <p:nvPr/>
        </p:nvSpPr>
        <p:spPr>
          <a:xfrm flipH="1">
            <a:off x="7793395" y="-2146402"/>
            <a:ext cx="2173837" cy="2173837"/>
          </a:xfrm>
          <a:prstGeom prst="line">
            <a:avLst/>
          </a:prstGeom>
          <a:ln w="28575" cap="flat">
            <a:solidFill>
              <a:srgbClr val="8CA9AD"/>
            </a:solidFill>
            <a:prstDash val="solid"/>
            <a:headEnd type="none" w="sm" len="sm"/>
            <a:tailEnd type="none" w="sm" len="sm"/>
          </a:ln>
        </p:spPr>
      </p:sp>
      <p:sp>
        <p:nvSpPr>
          <p:cNvPr id="28" name="TextBox 28"/>
          <p:cNvSpPr txBox="1"/>
          <p:nvPr/>
        </p:nvSpPr>
        <p:spPr>
          <a:xfrm>
            <a:off x="6910510" y="4401846"/>
            <a:ext cx="1457546" cy="141064"/>
          </a:xfrm>
          <a:prstGeom prst="rect">
            <a:avLst/>
          </a:prstGeom>
        </p:spPr>
        <p:txBody>
          <a:bodyPr lIns="0" tIns="0" rIns="0" bIns="0" rtlCol="0" anchor="t">
            <a:spAutoFit/>
          </a:bodyPr>
          <a:lstStyle/>
          <a:p>
            <a:pPr algn="ctr">
              <a:lnSpc>
                <a:spcPts val="1050"/>
              </a:lnSpc>
            </a:pPr>
            <a:r>
              <a:rPr lang="en-US" sz="1050">
                <a:solidFill>
                  <a:srgbClr val="FFFFFF"/>
                </a:solidFill>
                <a:latin typeface="Kollektif Bold"/>
              </a:rPr>
              <a:t>03 - SOCIAL MEDIA</a:t>
            </a:r>
          </a:p>
        </p:txBody>
      </p:sp>
      <p:graphicFrame>
        <p:nvGraphicFramePr>
          <p:cNvPr id="2" name="Table 1"/>
          <p:cNvGraphicFramePr>
            <a:graphicFrameLocks noGrp="1"/>
          </p:cNvGraphicFramePr>
          <p:nvPr>
            <p:extLst>
              <p:ext uri="{D42A27DB-BD31-4B8C-83A1-F6EECF244321}">
                <p14:modId xmlns:p14="http://schemas.microsoft.com/office/powerpoint/2010/main" val="175763038"/>
              </p:ext>
            </p:extLst>
          </p:nvPr>
        </p:nvGraphicFramePr>
        <p:xfrm>
          <a:off x="457201" y="598091"/>
          <a:ext cx="8237912" cy="4574549"/>
        </p:xfrm>
        <a:graphic>
          <a:graphicData uri="http://schemas.openxmlformats.org/drawingml/2006/table">
            <a:tbl>
              <a:tblPr firstRow="1" firstCol="1" bandRow="1">
                <a:tableStyleId>{98189A9C-F6EC-422E-919D-00FC1DAC54E7}</a:tableStyleId>
              </a:tblPr>
              <a:tblGrid>
                <a:gridCol w="2987066">
                  <a:extLst>
                    <a:ext uri="{9D8B030D-6E8A-4147-A177-3AD203B41FA5}">
                      <a16:colId xmlns:a16="http://schemas.microsoft.com/office/drawing/2014/main" val="3854567578"/>
                    </a:ext>
                  </a:extLst>
                </a:gridCol>
                <a:gridCol w="2316502">
                  <a:extLst>
                    <a:ext uri="{9D8B030D-6E8A-4147-A177-3AD203B41FA5}">
                      <a16:colId xmlns:a16="http://schemas.microsoft.com/office/drawing/2014/main" val="251012268"/>
                    </a:ext>
                  </a:extLst>
                </a:gridCol>
                <a:gridCol w="2153391">
                  <a:extLst>
                    <a:ext uri="{9D8B030D-6E8A-4147-A177-3AD203B41FA5}">
                      <a16:colId xmlns:a16="http://schemas.microsoft.com/office/drawing/2014/main" val="207880194"/>
                    </a:ext>
                  </a:extLst>
                </a:gridCol>
                <a:gridCol w="780953">
                  <a:extLst>
                    <a:ext uri="{9D8B030D-6E8A-4147-A177-3AD203B41FA5}">
                      <a16:colId xmlns:a16="http://schemas.microsoft.com/office/drawing/2014/main" val="436389852"/>
                    </a:ext>
                  </a:extLst>
                </a:gridCol>
              </a:tblGrid>
              <a:tr h="174936">
                <a:tc>
                  <a:txBody>
                    <a:bodyPr/>
                    <a:lstStyle/>
                    <a:p>
                      <a:pPr>
                        <a:lnSpc>
                          <a:spcPct val="107000"/>
                        </a:lnSpc>
                        <a:spcAft>
                          <a:spcPts val="0"/>
                        </a:spcAft>
                      </a:pPr>
                      <a:r>
                        <a:rPr lang="en-US" sz="12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tc>
                  <a:txBody>
                    <a:bodyPr/>
                    <a:lstStyle/>
                    <a:p>
                      <a:pPr algn="r">
                        <a:lnSpc>
                          <a:spcPct val="107000"/>
                        </a:lnSpc>
                        <a:spcAft>
                          <a:spcPts val="0"/>
                        </a:spcAft>
                      </a:pPr>
                      <a:r>
                        <a:rPr lang="en-US" sz="1200">
                          <a:effectLst/>
                        </a:rPr>
                        <a:t>Hệ số ước lượng (Coefficient)</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tc>
                  <a:txBody>
                    <a:bodyPr/>
                    <a:lstStyle/>
                    <a:p>
                      <a:pPr algn="r">
                        <a:lnSpc>
                          <a:spcPct val="107000"/>
                        </a:lnSpc>
                        <a:spcAft>
                          <a:spcPts val="0"/>
                        </a:spcAft>
                      </a:pPr>
                      <a:r>
                        <a:rPr lang="en-US" sz="1200">
                          <a:effectLst/>
                        </a:rPr>
                        <a:t>Tác động biên (dy/dx)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tc>
                  <a:txBody>
                    <a:bodyPr/>
                    <a:lstStyle/>
                    <a:p>
                      <a:pPr algn="r">
                        <a:lnSpc>
                          <a:spcPct val="107000"/>
                        </a:lnSpc>
                        <a:spcAft>
                          <a:spcPts val="0"/>
                        </a:spcAft>
                      </a:pPr>
                      <a:r>
                        <a:rPr lang="en-US" sz="1200">
                          <a:effectLst/>
                        </a:rPr>
                        <a:t>P&gt;|z|</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extLst>
                  <a:ext uri="{0D108BD9-81ED-4DB2-BD59-A6C34878D82A}">
                    <a16:rowId xmlns:a16="http://schemas.microsoft.com/office/drawing/2014/main" val="1456885531"/>
                  </a:ext>
                </a:extLst>
              </a:tr>
              <a:tr h="174936">
                <a:tc>
                  <a:txBody>
                    <a:bodyPr/>
                    <a:lstStyle/>
                    <a:p>
                      <a:pPr>
                        <a:lnSpc>
                          <a:spcPct val="107000"/>
                        </a:lnSpc>
                        <a:spcAft>
                          <a:spcPts val="0"/>
                        </a:spcAft>
                      </a:pPr>
                      <a:r>
                        <a:rPr lang="en-US" sz="1200">
                          <a:effectLst/>
                        </a:rPr>
                        <a:t>Tuổi</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tc>
                  <a:txBody>
                    <a:bodyPr/>
                    <a:lstStyle/>
                    <a:p>
                      <a:pPr algn="r">
                        <a:lnSpc>
                          <a:spcPct val="107000"/>
                        </a:lnSpc>
                        <a:spcAft>
                          <a:spcPts val="0"/>
                        </a:spcAft>
                      </a:pPr>
                      <a:r>
                        <a:rPr lang="en-US" sz="1200">
                          <a:effectLst/>
                        </a:rPr>
                        <a:t>0.3133368</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tc>
                  <a:txBody>
                    <a:bodyPr/>
                    <a:lstStyle/>
                    <a:p>
                      <a:pPr algn="r">
                        <a:lnSpc>
                          <a:spcPct val="107000"/>
                        </a:lnSpc>
                        <a:spcAft>
                          <a:spcPts val="0"/>
                        </a:spcAft>
                      </a:pPr>
                      <a:r>
                        <a:rPr lang="en-US" sz="1200">
                          <a:effectLst/>
                        </a:rPr>
                        <a:t>0.0087148</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tc>
                  <a:txBody>
                    <a:bodyPr/>
                    <a:lstStyle/>
                    <a:p>
                      <a:pPr algn="r">
                        <a:lnSpc>
                          <a:spcPct val="107000"/>
                        </a:lnSpc>
                        <a:spcAft>
                          <a:spcPts val="0"/>
                        </a:spcAft>
                      </a:pPr>
                      <a:r>
                        <a:rPr lang="en-US" sz="1200">
                          <a:effectLst/>
                        </a:rPr>
                        <a:t>0.000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extLst>
                  <a:ext uri="{0D108BD9-81ED-4DB2-BD59-A6C34878D82A}">
                    <a16:rowId xmlns:a16="http://schemas.microsoft.com/office/drawing/2014/main" val="1452085082"/>
                  </a:ext>
                </a:extLst>
              </a:tr>
              <a:tr h="174936">
                <a:tc>
                  <a:txBody>
                    <a:bodyPr/>
                    <a:lstStyle/>
                    <a:p>
                      <a:pPr>
                        <a:lnSpc>
                          <a:spcPct val="107000"/>
                        </a:lnSpc>
                        <a:spcAft>
                          <a:spcPts val="0"/>
                        </a:spcAft>
                      </a:pPr>
                      <a:r>
                        <a:rPr lang="en-US" sz="1200">
                          <a:effectLst/>
                        </a:rPr>
                        <a:t>Tuổi bình phương</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tc>
                  <a:txBody>
                    <a:bodyPr/>
                    <a:lstStyle/>
                    <a:p>
                      <a:pPr algn="r">
                        <a:lnSpc>
                          <a:spcPct val="107000"/>
                        </a:lnSpc>
                        <a:spcAft>
                          <a:spcPts val="0"/>
                        </a:spcAft>
                      </a:pPr>
                      <a:r>
                        <a:rPr lang="en-US" sz="1200">
                          <a:effectLst/>
                        </a:rPr>
                        <a:t>-0.0046716</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tc>
                  <a:txBody>
                    <a:bodyPr/>
                    <a:lstStyle/>
                    <a:p>
                      <a:pPr algn="r">
                        <a:lnSpc>
                          <a:spcPct val="107000"/>
                        </a:lnSpc>
                        <a:spcAft>
                          <a:spcPts val="0"/>
                        </a:spcAft>
                      </a:pPr>
                      <a:r>
                        <a:rPr lang="en-US" sz="1200">
                          <a:effectLst/>
                        </a:rPr>
                        <a:t>-0.0001299</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tc>
                  <a:txBody>
                    <a:bodyPr/>
                    <a:lstStyle/>
                    <a:p>
                      <a:pPr algn="r">
                        <a:lnSpc>
                          <a:spcPct val="107000"/>
                        </a:lnSpc>
                        <a:spcAft>
                          <a:spcPts val="0"/>
                        </a:spcAft>
                      </a:pPr>
                      <a:r>
                        <a:rPr lang="en-US" sz="1200">
                          <a:effectLst/>
                        </a:rPr>
                        <a:t>0.000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extLst>
                  <a:ext uri="{0D108BD9-81ED-4DB2-BD59-A6C34878D82A}">
                    <a16:rowId xmlns:a16="http://schemas.microsoft.com/office/drawing/2014/main" val="1611698075"/>
                  </a:ext>
                </a:extLst>
              </a:tr>
              <a:tr h="175484">
                <a:tc>
                  <a:txBody>
                    <a:bodyPr/>
                    <a:lstStyle/>
                    <a:p>
                      <a:pPr>
                        <a:lnSpc>
                          <a:spcPct val="107000"/>
                        </a:lnSpc>
                        <a:spcAft>
                          <a:spcPts val="0"/>
                        </a:spcAft>
                      </a:pPr>
                      <a:r>
                        <a:rPr lang="en-US" sz="1200">
                          <a:effectLst/>
                        </a:rPr>
                        <a:t>Thành thị/nông thôn</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tc>
                  <a:txBody>
                    <a:bodyPr/>
                    <a:lstStyle/>
                    <a:p>
                      <a:pPr algn="r">
                        <a:lnSpc>
                          <a:spcPct val="107000"/>
                        </a:lnSpc>
                        <a:spcAft>
                          <a:spcPts val="0"/>
                        </a:spcAft>
                      </a:pPr>
                      <a:r>
                        <a:rPr lang="en-US" sz="12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tc>
                  <a:txBody>
                    <a:bodyPr/>
                    <a:lstStyle/>
                    <a:p>
                      <a:endParaRPr lang="en-US" sz="1200">
                        <a:effectLst/>
                        <a:latin typeface="Calibri" panose="020F0502020204030204" pitchFamily="34" charset="0"/>
                        <a:cs typeface="Times New Roman" panose="02020603050405020304" pitchFamily="18" charset="0"/>
                      </a:endParaRPr>
                    </a:p>
                  </a:txBody>
                  <a:tcPr marL="44187" marR="44187" marT="0" marB="0" anchor="ctr"/>
                </a:tc>
                <a:tc>
                  <a:txBody>
                    <a:bodyPr/>
                    <a:lstStyle/>
                    <a:p>
                      <a:endParaRPr lang="en-US" sz="1200">
                        <a:effectLst/>
                        <a:latin typeface="Calibri" panose="020F0502020204030204" pitchFamily="34" charset="0"/>
                        <a:cs typeface="Times New Roman" panose="02020603050405020304" pitchFamily="18" charset="0"/>
                      </a:endParaRPr>
                    </a:p>
                  </a:txBody>
                  <a:tcPr marL="44187" marR="44187" marT="0" marB="0" anchor="ctr"/>
                </a:tc>
                <a:extLst>
                  <a:ext uri="{0D108BD9-81ED-4DB2-BD59-A6C34878D82A}">
                    <a16:rowId xmlns:a16="http://schemas.microsoft.com/office/drawing/2014/main" val="1894501371"/>
                  </a:ext>
                </a:extLst>
              </a:tr>
              <a:tr h="174936">
                <a:tc>
                  <a:txBody>
                    <a:bodyPr/>
                    <a:lstStyle/>
                    <a:p>
                      <a:pPr>
                        <a:lnSpc>
                          <a:spcPct val="107000"/>
                        </a:lnSpc>
                        <a:spcAft>
                          <a:spcPts val="0"/>
                        </a:spcAft>
                      </a:pPr>
                      <a:r>
                        <a:rPr lang="en-US" sz="1200">
                          <a:effectLst/>
                        </a:rPr>
                        <a:t>Thành thị</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tc>
                  <a:txBody>
                    <a:bodyPr/>
                    <a:lstStyle/>
                    <a:p>
                      <a:pPr algn="r">
                        <a:lnSpc>
                          <a:spcPct val="107000"/>
                        </a:lnSpc>
                        <a:spcAft>
                          <a:spcPts val="0"/>
                        </a:spcAft>
                      </a:pPr>
                      <a:r>
                        <a:rPr lang="en-US" sz="1200" dirty="0">
                          <a:effectLst/>
                        </a:rPr>
                        <a:t>-0.1139173</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tc>
                  <a:txBody>
                    <a:bodyPr/>
                    <a:lstStyle/>
                    <a:p>
                      <a:pPr algn="r">
                        <a:lnSpc>
                          <a:spcPct val="107000"/>
                        </a:lnSpc>
                        <a:spcAft>
                          <a:spcPts val="0"/>
                        </a:spcAft>
                      </a:pPr>
                      <a:r>
                        <a:rPr lang="en-US" sz="1200">
                          <a:effectLst/>
                        </a:rPr>
                        <a:t>-0.0030304</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tc>
                  <a:txBody>
                    <a:bodyPr/>
                    <a:lstStyle/>
                    <a:p>
                      <a:pPr algn="r">
                        <a:lnSpc>
                          <a:spcPct val="107000"/>
                        </a:lnSpc>
                        <a:spcAft>
                          <a:spcPts val="0"/>
                        </a:spcAft>
                      </a:pPr>
                      <a:r>
                        <a:rPr lang="en-US" sz="1200">
                          <a:effectLst/>
                        </a:rPr>
                        <a:t>0.000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extLst>
                  <a:ext uri="{0D108BD9-81ED-4DB2-BD59-A6C34878D82A}">
                    <a16:rowId xmlns:a16="http://schemas.microsoft.com/office/drawing/2014/main" val="3126605158"/>
                  </a:ext>
                </a:extLst>
              </a:tr>
              <a:tr h="175484">
                <a:tc>
                  <a:txBody>
                    <a:bodyPr/>
                    <a:lstStyle/>
                    <a:p>
                      <a:pPr>
                        <a:lnSpc>
                          <a:spcPct val="107000"/>
                        </a:lnSpc>
                        <a:spcAft>
                          <a:spcPts val="0"/>
                        </a:spcAft>
                      </a:pPr>
                      <a:r>
                        <a:rPr lang="en-US" sz="1200">
                          <a:effectLst/>
                        </a:rPr>
                        <a:t>Giới tính</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tc>
                  <a:txBody>
                    <a:bodyPr/>
                    <a:lstStyle/>
                    <a:p>
                      <a:pPr algn="r">
                        <a:lnSpc>
                          <a:spcPct val="107000"/>
                        </a:lnSpc>
                        <a:spcAft>
                          <a:spcPts val="0"/>
                        </a:spcAft>
                      </a:pPr>
                      <a:r>
                        <a:rPr lang="en-US" sz="12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tc>
                  <a:txBody>
                    <a:bodyPr/>
                    <a:lstStyle/>
                    <a:p>
                      <a:endParaRPr lang="en-US" sz="1200">
                        <a:effectLst/>
                        <a:latin typeface="Calibri" panose="020F0502020204030204" pitchFamily="34" charset="0"/>
                        <a:cs typeface="Times New Roman" panose="02020603050405020304" pitchFamily="18" charset="0"/>
                      </a:endParaRPr>
                    </a:p>
                  </a:txBody>
                  <a:tcPr marL="44187" marR="44187" marT="0" marB="0" anchor="ctr"/>
                </a:tc>
                <a:tc>
                  <a:txBody>
                    <a:bodyPr/>
                    <a:lstStyle/>
                    <a:p>
                      <a:endParaRPr lang="en-US" sz="1200">
                        <a:effectLst/>
                        <a:latin typeface="Calibri" panose="020F0502020204030204" pitchFamily="34" charset="0"/>
                        <a:cs typeface="Times New Roman" panose="02020603050405020304" pitchFamily="18" charset="0"/>
                      </a:endParaRPr>
                    </a:p>
                  </a:txBody>
                  <a:tcPr marL="44187" marR="44187" marT="0" marB="0" anchor="ctr"/>
                </a:tc>
                <a:extLst>
                  <a:ext uri="{0D108BD9-81ED-4DB2-BD59-A6C34878D82A}">
                    <a16:rowId xmlns:a16="http://schemas.microsoft.com/office/drawing/2014/main" val="1504072300"/>
                  </a:ext>
                </a:extLst>
              </a:tr>
              <a:tr h="174936">
                <a:tc>
                  <a:txBody>
                    <a:bodyPr/>
                    <a:lstStyle/>
                    <a:p>
                      <a:pPr>
                        <a:lnSpc>
                          <a:spcPct val="107000"/>
                        </a:lnSpc>
                        <a:spcAft>
                          <a:spcPts val="0"/>
                        </a:spcAft>
                      </a:pPr>
                      <a:r>
                        <a:rPr lang="en-US" sz="1200">
                          <a:effectLst/>
                        </a:rPr>
                        <a:t>Nam</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tc>
                  <a:txBody>
                    <a:bodyPr/>
                    <a:lstStyle/>
                    <a:p>
                      <a:pPr algn="r">
                        <a:lnSpc>
                          <a:spcPct val="107000"/>
                        </a:lnSpc>
                        <a:spcAft>
                          <a:spcPts val="0"/>
                        </a:spcAft>
                      </a:pPr>
                      <a:r>
                        <a:rPr lang="en-US" sz="1200" dirty="0">
                          <a:effectLst/>
                        </a:rPr>
                        <a:t>0.1654848</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tc>
                  <a:txBody>
                    <a:bodyPr/>
                    <a:lstStyle/>
                    <a:p>
                      <a:pPr algn="r">
                        <a:lnSpc>
                          <a:spcPct val="107000"/>
                        </a:lnSpc>
                        <a:spcAft>
                          <a:spcPts val="0"/>
                        </a:spcAft>
                      </a:pPr>
                      <a:r>
                        <a:rPr lang="en-US" sz="1200">
                          <a:effectLst/>
                        </a:rPr>
                        <a:t>0.0045498</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tc>
                  <a:txBody>
                    <a:bodyPr/>
                    <a:lstStyle/>
                    <a:p>
                      <a:pPr algn="r">
                        <a:lnSpc>
                          <a:spcPct val="107000"/>
                        </a:lnSpc>
                        <a:spcAft>
                          <a:spcPts val="0"/>
                        </a:spcAft>
                      </a:pPr>
                      <a:r>
                        <a:rPr lang="en-US" sz="1200">
                          <a:effectLst/>
                        </a:rPr>
                        <a:t>0.000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extLst>
                  <a:ext uri="{0D108BD9-81ED-4DB2-BD59-A6C34878D82A}">
                    <a16:rowId xmlns:a16="http://schemas.microsoft.com/office/drawing/2014/main" val="384248465"/>
                  </a:ext>
                </a:extLst>
              </a:tr>
              <a:tr h="175484">
                <a:tc>
                  <a:txBody>
                    <a:bodyPr/>
                    <a:lstStyle/>
                    <a:p>
                      <a:pPr>
                        <a:lnSpc>
                          <a:spcPct val="107000"/>
                        </a:lnSpc>
                        <a:spcAft>
                          <a:spcPts val="0"/>
                        </a:spcAft>
                      </a:pPr>
                      <a:r>
                        <a:rPr lang="en-US" sz="1200">
                          <a:effectLst/>
                        </a:rPr>
                        <a:t>Trình độ của chủ hộ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tc>
                  <a:txBody>
                    <a:bodyPr/>
                    <a:lstStyle/>
                    <a:p>
                      <a:pPr algn="r">
                        <a:lnSpc>
                          <a:spcPct val="107000"/>
                        </a:lnSpc>
                        <a:spcAft>
                          <a:spcPts val="0"/>
                        </a:spcAft>
                      </a:pPr>
                      <a:r>
                        <a:rPr lang="en-US" sz="12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tc>
                  <a:txBody>
                    <a:bodyPr/>
                    <a:lstStyle/>
                    <a:p>
                      <a:pPr algn="r">
                        <a:lnSpc>
                          <a:spcPct val="107000"/>
                        </a:lnSpc>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tc>
                  <a:txBody>
                    <a:bodyPr/>
                    <a:lstStyle/>
                    <a:p>
                      <a:endParaRPr lang="en-US" sz="1200">
                        <a:effectLst/>
                        <a:latin typeface="Calibri" panose="020F0502020204030204" pitchFamily="34" charset="0"/>
                        <a:cs typeface="Times New Roman" panose="02020603050405020304" pitchFamily="18" charset="0"/>
                      </a:endParaRPr>
                    </a:p>
                  </a:txBody>
                  <a:tcPr marL="44187" marR="44187" marT="0" marB="0" anchor="ctr"/>
                </a:tc>
                <a:extLst>
                  <a:ext uri="{0D108BD9-81ED-4DB2-BD59-A6C34878D82A}">
                    <a16:rowId xmlns:a16="http://schemas.microsoft.com/office/drawing/2014/main" val="2864096367"/>
                  </a:ext>
                </a:extLst>
              </a:tr>
              <a:tr h="174936">
                <a:tc>
                  <a:txBody>
                    <a:bodyPr/>
                    <a:lstStyle/>
                    <a:p>
                      <a:pPr>
                        <a:lnSpc>
                          <a:spcPct val="107000"/>
                        </a:lnSpc>
                        <a:spcAft>
                          <a:spcPts val="0"/>
                        </a:spcAft>
                      </a:pPr>
                      <a:r>
                        <a:rPr lang="en-US" sz="1200">
                          <a:effectLst/>
                        </a:rPr>
                        <a:t>Trình độ của chủ hộ (Sơ cấp)</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tc>
                  <a:txBody>
                    <a:bodyPr/>
                    <a:lstStyle/>
                    <a:p>
                      <a:pPr algn="r">
                        <a:lnSpc>
                          <a:spcPct val="107000"/>
                        </a:lnSpc>
                        <a:spcAft>
                          <a:spcPts val="0"/>
                        </a:spcAft>
                      </a:pPr>
                      <a:r>
                        <a:rPr lang="en-US" sz="1200" dirty="0">
                          <a:effectLst/>
                        </a:rPr>
                        <a:t>-0.2620371</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tc>
                  <a:txBody>
                    <a:bodyPr/>
                    <a:lstStyle/>
                    <a:p>
                      <a:pPr algn="r">
                        <a:lnSpc>
                          <a:spcPct val="107000"/>
                        </a:lnSpc>
                        <a:spcAft>
                          <a:spcPts val="0"/>
                        </a:spcAft>
                      </a:pPr>
                      <a:r>
                        <a:rPr lang="en-US" sz="1200">
                          <a:effectLst/>
                        </a:rPr>
                        <a:t>-0.0065993</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tc>
                  <a:txBody>
                    <a:bodyPr/>
                    <a:lstStyle/>
                    <a:p>
                      <a:pPr algn="r">
                        <a:lnSpc>
                          <a:spcPct val="107000"/>
                        </a:lnSpc>
                        <a:spcAft>
                          <a:spcPts val="0"/>
                        </a:spcAft>
                      </a:pPr>
                      <a:r>
                        <a:rPr lang="en-US" sz="1200">
                          <a:effectLst/>
                        </a:rPr>
                        <a:t>0.000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extLst>
                  <a:ext uri="{0D108BD9-81ED-4DB2-BD59-A6C34878D82A}">
                    <a16:rowId xmlns:a16="http://schemas.microsoft.com/office/drawing/2014/main" val="522938072"/>
                  </a:ext>
                </a:extLst>
              </a:tr>
              <a:tr h="174936">
                <a:tc>
                  <a:txBody>
                    <a:bodyPr/>
                    <a:lstStyle/>
                    <a:p>
                      <a:pPr>
                        <a:lnSpc>
                          <a:spcPct val="107000"/>
                        </a:lnSpc>
                        <a:spcAft>
                          <a:spcPts val="0"/>
                        </a:spcAft>
                      </a:pPr>
                      <a:r>
                        <a:rPr lang="en-US" sz="1200">
                          <a:effectLst/>
                        </a:rPr>
                        <a:t>Trình độ của chủ hộ (Trung cấp)</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tc>
                  <a:txBody>
                    <a:bodyPr/>
                    <a:lstStyle/>
                    <a:p>
                      <a:pPr algn="r">
                        <a:lnSpc>
                          <a:spcPct val="107000"/>
                        </a:lnSpc>
                        <a:spcAft>
                          <a:spcPts val="0"/>
                        </a:spcAft>
                      </a:pPr>
                      <a:r>
                        <a:rPr lang="en-US" sz="1200" dirty="0">
                          <a:effectLst/>
                        </a:rPr>
                        <a:t>-0.5516609</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tc>
                  <a:txBody>
                    <a:bodyPr/>
                    <a:lstStyle/>
                    <a:p>
                      <a:pPr algn="r">
                        <a:lnSpc>
                          <a:spcPct val="107000"/>
                        </a:lnSpc>
                        <a:spcAft>
                          <a:spcPts val="0"/>
                        </a:spcAft>
                      </a:pPr>
                      <a:r>
                        <a:rPr lang="en-US" sz="1200">
                          <a:effectLst/>
                        </a:rPr>
                        <a:t>-0.010822</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tc>
                  <a:txBody>
                    <a:bodyPr/>
                    <a:lstStyle/>
                    <a:p>
                      <a:pPr algn="r">
                        <a:lnSpc>
                          <a:spcPct val="107000"/>
                        </a:lnSpc>
                        <a:spcAft>
                          <a:spcPts val="0"/>
                        </a:spcAft>
                      </a:pPr>
                      <a:r>
                        <a:rPr lang="en-US" sz="1200">
                          <a:effectLst/>
                        </a:rPr>
                        <a:t>0.000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extLst>
                  <a:ext uri="{0D108BD9-81ED-4DB2-BD59-A6C34878D82A}">
                    <a16:rowId xmlns:a16="http://schemas.microsoft.com/office/drawing/2014/main" val="753168241"/>
                  </a:ext>
                </a:extLst>
              </a:tr>
              <a:tr h="174936">
                <a:tc>
                  <a:txBody>
                    <a:bodyPr/>
                    <a:lstStyle/>
                    <a:p>
                      <a:pPr>
                        <a:lnSpc>
                          <a:spcPct val="107000"/>
                        </a:lnSpc>
                        <a:spcAft>
                          <a:spcPts val="0"/>
                        </a:spcAft>
                      </a:pPr>
                      <a:r>
                        <a:rPr lang="en-US" sz="1200">
                          <a:effectLst/>
                        </a:rPr>
                        <a:t>Trình độ của chủ hộ (Cao đẳng trở lên)</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tc>
                  <a:txBody>
                    <a:bodyPr/>
                    <a:lstStyle/>
                    <a:p>
                      <a:pPr algn="r">
                        <a:lnSpc>
                          <a:spcPct val="107000"/>
                        </a:lnSpc>
                        <a:spcAft>
                          <a:spcPts val="0"/>
                        </a:spcAft>
                      </a:pPr>
                      <a:r>
                        <a:rPr lang="en-US" sz="1200" dirty="0">
                          <a:effectLst/>
                        </a:rPr>
                        <a:t>-0.8172732</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tc>
                  <a:txBody>
                    <a:bodyPr/>
                    <a:lstStyle/>
                    <a:p>
                      <a:pPr algn="r">
                        <a:lnSpc>
                          <a:spcPct val="107000"/>
                        </a:lnSpc>
                        <a:spcAft>
                          <a:spcPts val="0"/>
                        </a:spcAft>
                      </a:pPr>
                      <a:r>
                        <a:rPr lang="en-US" sz="1200">
                          <a:effectLst/>
                        </a:rPr>
                        <a:t>-0.0129116</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tc>
                  <a:txBody>
                    <a:bodyPr/>
                    <a:lstStyle/>
                    <a:p>
                      <a:pPr algn="r">
                        <a:lnSpc>
                          <a:spcPct val="107000"/>
                        </a:lnSpc>
                        <a:spcAft>
                          <a:spcPts val="0"/>
                        </a:spcAft>
                      </a:pPr>
                      <a:r>
                        <a:rPr lang="en-US" sz="1200">
                          <a:effectLst/>
                        </a:rPr>
                        <a:t>0.000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extLst>
                  <a:ext uri="{0D108BD9-81ED-4DB2-BD59-A6C34878D82A}">
                    <a16:rowId xmlns:a16="http://schemas.microsoft.com/office/drawing/2014/main" val="3516971336"/>
                  </a:ext>
                </a:extLst>
              </a:tr>
              <a:tr h="175484">
                <a:tc>
                  <a:txBody>
                    <a:bodyPr/>
                    <a:lstStyle/>
                    <a:p>
                      <a:pPr>
                        <a:lnSpc>
                          <a:spcPct val="107000"/>
                        </a:lnSpc>
                        <a:spcAft>
                          <a:spcPts val="0"/>
                        </a:spcAft>
                      </a:pPr>
                      <a:r>
                        <a:rPr lang="en-US" sz="1200">
                          <a:effectLst/>
                        </a:rPr>
                        <a:t>Tình trạng việc làm của chủ hộ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tc>
                  <a:txBody>
                    <a:bodyPr/>
                    <a:lstStyle/>
                    <a:p>
                      <a:pPr algn="r">
                        <a:lnSpc>
                          <a:spcPct val="107000"/>
                        </a:lnSpc>
                        <a:spcAft>
                          <a:spcPts val="0"/>
                        </a:spcAft>
                      </a:pPr>
                      <a:r>
                        <a:rPr lang="en-US" sz="12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tc>
                  <a:txBody>
                    <a:bodyPr/>
                    <a:lstStyle/>
                    <a:p>
                      <a:endParaRPr lang="en-US" sz="1200">
                        <a:effectLst/>
                        <a:latin typeface="Calibri" panose="020F0502020204030204" pitchFamily="34" charset="0"/>
                        <a:cs typeface="Times New Roman" panose="02020603050405020304" pitchFamily="18" charset="0"/>
                      </a:endParaRPr>
                    </a:p>
                  </a:txBody>
                  <a:tcPr marL="44187" marR="44187" marT="0" marB="0" anchor="ctr"/>
                </a:tc>
                <a:tc>
                  <a:txBody>
                    <a:bodyPr/>
                    <a:lstStyle/>
                    <a:p>
                      <a:endParaRPr lang="en-US" sz="1200">
                        <a:effectLst/>
                        <a:latin typeface="Calibri" panose="020F0502020204030204" pitchFamily="34" charset="0"/>
                        <a:cs typeface="Times New Roman" panose="02020603050405020304" pitchFamily="18" charset="0"/>
                      </a:endParaRPr>
                    </a:p>
                  </a:txBody>
                  <a:tcPr marL="44187" marR="44187" marT="0" marB="0" anchor="ctr"/>
                </a:tc>
                <a:extLst>
                  <a:ext uri="{0D108BD9-81ED-4DB2-BD59-A6C34878D82A}">
                    <a16:rowId xmlns:a16="http://schemas.microsoft.com/office/drawing/2014/main" val="3059686387"/>
                  </a:ext>
                </a:extLst>
              </a:tr>
              <a:tr h="174936">
                <a:tc>
                  <a:txBody>
                    <a:bodyPr/>
                    <a:lstStyle/>
                    <a:p>
                      <a:pPr>
                        <a:lnSpc>
                          <a:spcPct val="107000"/>
                        </a:lnSpc>
                        <a:spcAft>
                          <a:spcPts val="0"/>
                        </a:spcAft>
                      </a:pPr>
                      <a:r>
                        <a:rPr lang="en-US" sz="1200">
                          <a:effectLst/>
                        </a:rPr>
                        <a:t>Chủ hộ ngoài LLLĐ*</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tc>
                  <a:txBody>
                    <a:bodyPr/>
                    <a:lstStyle/>
                    <a:p>
                      <a:pPr algn="r">
                        <a:lnSpc>
                          <a:spcPct val="107000"/>
                        </a:lnSpc>
                        <a:spcAft>
                          <a:spcPts val="0"/>
                        </a:spcAft>
                      </a:pPr>
                      <a:r>
                        <a:rPr lang="en-US" sz="1200" dirty="0">
                          <a:effectLst/>
                        </a:rPr>
                        <a:t>-0.2987604</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tc>
                  <a:txBody>
                    <a:bodyPr/>
                    <a:lstStyle/>
                    <a:p>
                      <a:pPr algn="r">
                        <a:lnSpc>
                          <a:spcPct val="107000"/>
                        </a:lnSpc>
                        <a:spcAft>
                          <a:spcPts val="0"/>
                        </a:spcAft>
                      </a:pPr>
                      <a:r>
                        <a:rPr lang="en-US" sz="1200">
                          <a:effectLst/>
                        </a:rPr>
                        <a:t>-0.0086839</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tc>
                  <a:txBody>
                    <a:bodyPr/>
                    <a:lstStyle/>
                    <a:p>
                      <a:pPr algn="r">
                        <a:lnSpc>
                          <a:spcPct val="107000"/>
                        </a:lnSpc>
                        <a:spcAft>
                          <a:spcPts val="0"/>
                        </a:spcAft>
                      </a:pPr>
                      <a:r>
                        <a:rPr lang="en-US" sz="1200">
                          <a:effectLst/>
                        </a:rPr>
                        <a:t>0.000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extLst>
                  <a:ext uri="{0D108BD9-81ED-4DB2-BD59-A6C34878D82A}">
                    <a16:rowId xmlns:a16="http://schemas.microsoft.com/office/drawing/2014/main" val="24843290"/>
                  </a:ext>
                </a:extLst>
              </a:tr>
              <a:tr h="174936">
                <a:tc>
                  <a:txBody>
                    <a:bodyPr/>
                    <a:lstStyle/>
                    <a:p>
                      <a:pPr>
                        <a:lnSpc>
                          <a:spcPct val="107000"/>
                        </a:lnSpc>
                        <a:spcAft>
                          <a:spcPts val="0"/>
                        </a:spcAft>
                      </a:pPr>
                      <a:r>
                        <a:rPr lang="en-US" sz="1200">
                          <a:effectLst/>
                        </a:rPr>
                        <a:t>Chủ hộ có việc làm phi chính thức</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tc>
                  <a:txBody>
                    <a:bodyPr/>
                    <a:lstStyle/>
                    <a:p>
                      <a:pPr algn="r">
                        <a:lnSpc>
                          <a:spcPct val="107000"/>
                        </a:lnSpc>
                        <a:spcAft>
                          <a:spcPts val="0"/>
                        </a:spcAft>
                      </a:pPr>
                      <a:r>
                        <a:rPr lang="en-US" sz="1200">
                          <a:effectLst/>
                        </a:rPr>
                        <a:t>-0.1175773</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tc>
                  <a:txBody>
                    <a:bodyPr/>
                    <a:lstStyle/>
                    <a:p>
                      <a:pPr algn="r">
                        <a:lnSpc>
                          <a:spcPct val="107000"/>
                        </a:lnSpc>
                        <a:spcAft>
                          <a:spcPts val="0"/>
                        </a:spcAft>
                      </a:pPr>
                      <a:r>
                        <a:rPr lang="en-US" sz="1200" dirty="0">
                          <a:effectLst/>
                        </a:rPr>
                        <a:t>-0.003974</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tc>
                  <a:txBody>
                    <a:bodyPr/>
                    <a:lstStyle/>
                    <a:p>
                      <a:pPr algn="r">
                        <a:lnSpc>
                          <a:spcPct val="107000"/>
                        </a:lnSpc>
                        <a:spcAft>
                          <a:spcPts val="0"/>
                        </a:spcAft>
                      </a:pPr>
                      <a:r>
                        <a:rPr lang="en-US" sz="1200">
                          <a:effectLst/>
                        </a:rPr>
                        <a:t>0.000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extLst>
                  <a:ext uri="{0D108BD9-81ED-4DB2-BD59-A6C34878D82A}">
                    <a16:rowId xmlns:a16="http://schemas.microsoft.com/office/drawing/2014/main" val="3089714405"/>
                  </a:ext>
                </a:extLst>
              </a:tr>
              <a:tr h="174936">
                <a:tc>
                  <a:txBody>
                    <a:bodyPr/>
                    <a:lstStyle/>
                    <a:p>
                      <a:pPr>
                        <a:lnSpc>
                          <a:spcPct val="107000"/>
                        </a:lnSpc>
                        <a:spcAft>
                          <a:spcPts val="0"/>
                        </a:spcAft>
                      </a:pPr>
                      <a:r>
                        <a:rPr lang="en-US" sz="1200">
                          <a:effectLst/>
                        </a:rPr>
                        <a:t>Chủ hộ có việc làm chính thức</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tc>
                  <a:txBody>
                    <a:bodyPr/>
                    <a:lstStyle/>
                    <a:p>
                      <a:pPr algn="r">
                        <a:lnSpc>
                          <a:spcPct val="107000"/>
                        </a:lnSpc>
                        <a:spcAft>
                          <a:spcPts val="0"/>
                        </a:spcAft>
                      </a:pPr>
                      <a:r>
                        <a:rPr lang="en-US" sz="1200">
                          <a:effectLst/>
                        </a:rPr>
                        <a:t>-0.2824956</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tc>
                  <a:txBody>
                    <a:bodyPr/>
                    <a:lstStyle/>
                    <a:p>
                      <a:pPr algn="r">
                        <a:lnSpc>
                          <a:spcPct val="107000"/>
                        </a:lnSpc>
                        <a:spcAft>
                          <a:spcPts val="0"/>
                        </a:spcAft>
                      </a:pPr>
                      <a:r>
                        <a:rPr lang="en-US" sz="1200" dirty="0">
                          <a:effectLst/>
                        </a:rPr>
                        <a:t>-0.0083225</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tc>
                  <a:txBody>
                    <a:bodyPr/>
                    <a:lstStyle/>
                    <a:p>
                      <a:pPr algn="r">
                        <a:lnSpc>
                          <a:spcPct val="107000"/>
                        </a:lnSpc>
                        <a:spcAft>
                          <a:spcPts val="0"/>
                        </a:spcAft>
                      </a:pPr>
                      <a:r>
                        <a:rPr lang="en-US" sz="1200">
                          <a:effectLst/>
                        </a:rPr>
                        <a:t>0.000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extLst>
                  <a:ext uri="{0D108BD9-81ED-4DB2-BD59-A6C34878D82A}">
                    <a16:rowId xmlns:a16="http://schemas.microsoft.com/office/drawing/2014/main" val="2322877165"/>
                  </a:ext>
                </a:extLst>
              </a:tr>
              <a:tr h="174936">
                <a:tc>
                  <a:txBody>
                    <a:bodyPr/>
                    <a:lstStyle/>
                    <a:p>
                      <a:pPr>
                        <a:lnSpc>
                          <a:spcPct val="107000"/>
                        </a:lnSpc>
                        <a:spcAft>
                          <a:spcPts val="0"/>
                        </a:spcAft>
                      </a:pPr>
                      <a:r>
                        <a:rPr lang="en-US" sz="1200">
                          <a:effectLst/>
                        </a:rPr>
                        <a:t>Tình trạng nhận trợ cấp của hộ</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tc>
                  <a:txBody>
                    <a:bodyPr/>
                    <a:lstStyle/>
                    <a:p>
                      <a:pPr algn="r">
                        <a:lnSpc>
                          <a:spcPct val="107000"/>
                        </a:lnSpc>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tc>
                  <a:txBody>
                    <a:bodyPr/>
                    <a:lstStyle/>
                    <a:p>
                      <a:pPr algn="r">
                        <a:lnSpc>
                          <a:spcPct val="107000"/>
                        </a:lnSpc>
                        <a:spcAft>
                          <a:spcPts val="0"/>
                        </a:spcAft>
                      </a:pPr>
                      <a:r>
                        <a:rPr lang="en-US" sz="12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tc>
                  <a:txBody>
                    <a:bodyPr/>
                    <a:lstStyle/>
                    <a:p>
                      <a:pPr algn="r">
                        <a:lnSpc>
                          <a:spcPct val="107000"/>
                        </a:lnSpc>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extLst>
                  <a:ext uri="{0D108BD9-81ED-4DB2-BD59-A6C34878D82A}">
                    <a16:rowId xmlns:a16="http://schemas.microsoft.com/office/drawing/2014/main" val="4077634075"/>
                  </a:ext>
                </a:extLst>
              </a:tr>
              <a:tr h="174936">
                <a:tc>
                  <a:txBody>
                    <a:bodyPr/>
                    <a:lstStyle/>
                    <a:p>
                      <a:pPr>
                        <a:lnSpc>
                          <a:spcPct val="107000"/>
                        </a:lnSpc>
                        <a:spcAft>
                          <a:spcPts val="0"/>
                        </a:spcAft>
                      </a:pPr>
                      <a:r>
                        <a:rPr lang="en-US" sz="1200">
                          <a:effectLst/>
                        </a:rPr>
                        <a:t>Hộ nhận được trợ cấp</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tc>
                  <a:txBody>
                    <a:bodyPr/>
                    <a:lstStyle/>
                    <a:p>
                      <a:pPr algn="r">
                        <a:lnSpc>
                          <a:spcPct val="107000"/>
                        </a:lnSpc>
                        <a:spcAft>
                          <a:spcPts val="0"/>
                        </a:spcAft>
                      </a:pPr>
                      <a:r>
                        <a:rPr lang="en-US" sz="1200">
                          <a:effectLst/>
                        </a:rPr>
                        <a:t>0.3683397</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tc>
                  <a:txBody>
                    <a:bodyPr/>
                    <a:lstStyle/>
                    <a:p>
                      <a:pPr algn="r">
                        <a:lnSpc>
                          <a:spcPct val="107000"/>
                        </a:lnSpc>
                        <a:spcAft>
                          <a:spcPts val="0"/>
                        </a:spcAft>
                      </a:pPr>
                      <a:r>
                        <a:rPr lang="en-US" sz="1200" dirty="0">
                          <a:effectLst/>
                        </a:rPr>
                        <a:t>0.0135755</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tc>
                  <a:txBody>
                    <a:bodyPr/>
                    <a:lstStyle/>
                    <a:p>
                      <a:pPr algn="r">
                        <a:lnSpc>
                          <a:spcPct val="107000"/>
                        </a:lnSpc>
                        <a:spcAft>
                          <a:spcPts val="0"/>
                        </a:spcAft>
                      </a:pPr>
                      <a:r>
                        <a:rPr lang="en-US" sz="1200">
                          <a:effectLst/>
                        </a:rPr>
                        <a:t>0.000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extLst>
                  <a:ext uri="{0D108BD9-81ED-4DB2-BD59-A6C34878D82A}">
                    <a16:rowId xmlns:a16="http://schemas.microsoft.com/office/drawing/2014/main" val="1690921209"/>
                  </a:ext>
                </a:extLst>
              </a:tr>
              <a:tr h="175484">
                <a:tc>
                  <a:txBody>
                    <a:bodyPr/>
                    <a:lstStyle/>
                    <a:p>
                      <a:pPr>
                        <a:lnSpc>
                          <a:spcPct val="107000"/>
                        </a:lnSpc>
                        <a:spcAft>
                          <a:spcPts val="0"/>
                        </a:spcAft>
                      </a:pPr>
                      <a:r>
                        <a:rPr lang="en-US" sz="1200">
                          <a:effectLst/>
                        </a:rPr>
                        <a:t>Vùng KT-XH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tc>
                  <a:txBody>
                    <a:bodyPr/>
                    <a:lstStyle/>
                    <a:p>
                      <a:pPr algn="r">
                        <a:lnSpc>
                          <a:spcPct val="107000"/>
                        </a:lnSpc>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tc>
                  <a:txBody>
                    <a:bodyPr/>
                    <a:lstStyle/>
                    <a:p>
                      <a:pPr algn="r">
                        <a:lnSpc>
                          <a:spcPct val="107000"/>
                        </a:lnSpc>
                        <a:spcAft>
                          <a:spcPts val="0"/>
                        </a:spcAft>
                      </a:pPr>
                      <a:r>
                        <a:rPr lang="en-US" sz="12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tc>
                  <a:txBody>
                    <a:bodyPr/>
                    <a:lstStyle/>
                    <a:p>
                      <a:endParaRPr lang="en-US" sz="1200">
                        <a:effectLst/>
                        <a:latin typeface="Calibri" panose="020F0502020204030204" pitchFamily="34" charset="0"/>
                        <a:cs typeface="Times New Roman" panose="02020603050405020304" pitchFamily="18" charset="0"/>
                      </a:endParaRPr>
                    </a:p>
                  </a:txBody>
                  <a:tcPr marL="44187" marR="44187" marT="0" marB="0" anchor="ctr"/>
                </a:tc>
                <a:extLst>
                  <a:ext uri="{0D108BD9-81ED-4DB2-BD59-A6C34878D82A}">
                    <a16:rowId xmlns:a16="http://schemas.microsoft.com/office/drawing/2014/main" val="4180459149"/>
                  </a:ext>
                </a:extLst>
              </a:tr>
              <a:tr h="174936">
                <a:tc>
                  <a:txBody>
                    <a:bodyPr/>
                    <a:lstStyle/>
                    <a:p>
                      <a:pPr>
                        <a:lnSpc>
                          <a:spcPct val="107000"/>
                        </a:lnSpc>
                        <a:spcAft>
                          <a:spcPts val="0"/>
                        </a:spcAft>
                      </a:pPr>
                      <a:r>
                        <a:rPr lang="en-US" sz="1200">
                          <a:effectLst/>
                        </a:rPr>
                        <a:t>Vùng KT-XH (Đồng bằng sông Hồng)</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tc>
                  <a:txBody>
                    <a:bodyPr/>
                    <a:lstStyle/>
                    <a:p>
                      <a:pPr algn="r">
                        <a:lnSpc>
                          <a:spcPct val="107000"/>
                        </a:lnSpc>
                        <a:spcAft>
                          <a:spcPts val="0"/>
                        </a:spcAft>
                      </a:pPr>
                      <a:r>
                        <a:rPr lang="en-US" sz="1200">
                          <a:effectLst/>
                        </a:rPr>
                        <a:t>-0.4187867</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tc>
                  <a:txBody>
                    <a:bodyPr/>
                    <a:lstStyle/>
                    <a:p>
                      <a:pPr algn="r">
                        <a:lnSpc>
                          <a:spcPct val="107000"/>
                        </a:lnSpc>
                        <a:spcAft>
                          <a:spcPts val="0"/>
                        </a:spcAft>
                      </a:pPr>
                      <a:r>
                        <a:rPr lang="en-US" sz="1200" dirty="0">
                          <a:effectLst/>
                        </a:rPr>
                        <a:t>-0.0079696</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tc>
                  <a:txBody>
                    <a:bodyPr/>
                    <a:lstStyle/>
                    <a:p>
                      <a:pPr algn="r">
                        <a:lnSpc>
                          <a:spcPct val="107000"/>
                        </a:lnSpc>
                        <a:spcAft>
                          <a:spcPts val="0"/>
                        </a:spcAft>
                      </a:pPr>
                      <a:r>
                        <a:rPr lang="en-US" sz="1200">
                          <a:effectLst/>
                        </a:rPr>
                        <a:t>0.000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extLst>
                  <a:ext uri="{0D108BD9-81ED-4DB2-BD59-A6C34878D82A}">
                    <a16:rowId xmlns:a16="http://schemas.microsoft.com/office/drawing/2014/main" val="167961436"/>
                  </a:ext>
                </a:extLst>
              </a:tr>
              <a:tr h="362728">
                <a:tc>
                  <a:txBody>
                    <a:bodyPr/>
                    <a:lstStyle/>
                    <a:p>
                      <a:pPr>
                        <a:lnSpc>
                          <a:spcPct val="107000"/>
                        </a:lnSpc>
                        <a:spcAft>
                          <a:spcPts val="0"/>
                        </a:spcAft>
                      </a:pPr>
                      <a:r>
                        <a:rPr lang="en-US" sz="1200">
                          <a:effectLst/>
                        </a:rPr>
                        <a:t>Vùng KT-XH ((Bắc trung bộ và Duyên hải miền Trung)</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tc>
                  <a:txBody>
                    <a:bodyPr/>
                    <a:lstStyle/>
                    <a:p>
                      <a:pPr algn="r">
                        <a:lnSpc>
                          <a:spcPct val="107000"/>
                        </a:lnSpc>
                        <a:spcAft>
                          <a:spcPts val="0"/>
                        </a:spcAft>
                      </a:pPr>
                      <a:r>
                        <a:rPr lang="en-US" sz="1200">
                          <a:effectLst/>
                        </a:rPr>
                        <a:t>-0.1102955</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tc>
                  <a:txBody>
                    <a:bodyPr/>
                    <a:lstStyle/>
                    <a:p>
                      <a:pPr algn="r">
                        <a:lnSpc>
                          <a:spcPct val="107000"/>
                        </a:lnSpc>
                        <a:spcAft>
                          <a:spcPts val="0"/>
                        </a:spcAft>
                      </a:pPr>
                      <a:r>
                        <a:rPr lang="en-US" sz="1200" dirty="0">
                          <a:effectLst/>
                        </a:rPr>
                        <a:t>-0.0027716</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tc>
                  <a:txBody>
                    <a:bodyPr/>
                    <a:lstStyle/>
                    <a:p>
                      <a:pPr algn="r">
                        <a:lnSpc>
                          <a:spcPct val="107000"/>
                        </a:lnSpc>
                        <a:spcAft>
                          <a:spcPts val="0"/>
                        </a:spcAft>
                      </a:pPr>
                      <a:r>
                        <a:rPr lang="en-US" sz="1200">
                          <a:effectLst/>
                        </a:rPr>
                        <a:t>0.000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extLst>
                  <a:ext uri="{0D108BD9-81ED-4DB2-BD59-A6C34878D82A}">
                    <a16:rowId xmlns:a16="http://schemas.microsoft.com/office/drawing/2014/main" val="2317333818"/>
                  </a:ext>
                </a:extLst>
              </a:tr>
              <a:tr h="174936">
                <a:tc>
                  <a:txBody>
                    <a:bodyPr/>
                    <a:lstStyle/>
                    <a:p>
                      <a:pPr>
                        <a:lnSpc>
                          <a:spcPct val="107000"/>
                        </a:lnSpc>
                        <a:spcAft>
                          <a:spcPts val="0"/>
                        </a:spcAft>
                      </a:pPr>
                      <a:r>
                        <a:rPr lang="en-US" sz="1200">
                          <a:effectLst/>
                        </a:rPr>
                        <a:t>Vùng KT-XH (Tây Nguyên)</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tc>
                  <a:txBody>
                    <a:bodyPr/>
                    <a:lstStyle/>
                    <a:p>
                      <a:pPr algn="r">
                        <a:lnSpc>
                          <a:spcPct val="107000"/>
                        </a:lnSpc>
                        <a:spcAft>
                          <a:spcPts val="0"/>
                        </a:spcAft>
                      </a:pPr>
                      <a:r>
                        <a:rPr lang="en-US" sz="1200">
                          <a:effectLst/>
                        </a:rPr>
                        <a:t>0.2714874</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tc>
                  <a:txBody>
                    <a:bodyPr/>
                    <a:lstStyle/>
                    <a:p>
                      <a:pPr algn="r">
                        <a:lnSpc>
                          <a:spcPct val="107000"/>
                        </a:lnSpc>
                        <a:spcAft>
                          <a:spcPts val="0"/>
                        </a:spcAft>
                      </a:pPr>
                      <a:r>
                        <a:rPr lang="en-US" sz="1200" dirty="0">
                          <a:effectLst/>
                        </a:rPr>
                        <a:t>0.0096752</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tc>
                  <a:txBody>
                    <a:bodyPr/>
                    <a:lstStyle/>
                    <a:p>
                      <a:pPr algn="r">
                        <a:lnSpc>
                          <a:spcPct val="107000"/>
                        </a:lnSpc>
                        <a:spcAft>
                          <a:spcPts val="0"/>
                        </a:spcAft>
                      </a:pPr>
                      <a:r>
                        <a:rPr lang="en-US" sz="1200">
                          <a:effectLst/>
                        </a:rPr>
                        <a:t>0.000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extLst>
                  <a:ext uri="{0D108BD9-81ED-4DB2-BD59-A6C34878D82A}">
                    <a16:rowId xmlns:a16="http://schemas.microsoft.com/office/drawing/2014/main" val="2639726415"/>
                  </a:ext>
                </a:extLst>
              </a:tr>
              <a:tr h="174936">
                <a:tc>
                  <a:txBody>
                    <a:bodyPr/>
                    <a:lstStyle/>
                    <a:p>
                      <a:pPr>
                        <a:lnSpc>
                          <a:spcPct val="107000"/>
                        </a:lnSpc>
                        <a:spcAft>
                          <a:spcPts val="0"/>
                        </a:spcAft>
                      </a:pPr>
                      <a:r>
                        <a:rPr lang="en-US" sz="1200">
                          <a:effectLst/>
                        </a:rPr>
                        <a:t>Vùng KT-XH (Đông Nam Bộ)</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tc>
                  <a:txBody>
                    <a:bodyPr/>
                    <a:lstStyle/>
                    <a:p>
                      <a:pPr algn="r">
                        <a:lnSpc>
                          <a:spcPct val="107000"/>
                        </a:lnSpc>
                        <a:spcAft>
                          <a:spcPts val="0"/>
                        </a:spcAft>
                      </a:pPr>
                      <a:r>
                        <a:rPr lang="en-US" sz="1200">
                          <a:effectLst/>
                        </a:rPr>
                        <a:t>0.1183918</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tc>
                  <a:txBody>
                    <a:bodyPr/>
                    <a:lstStyle/>
                    <a:p>
                      <a:pPr algn="r">
                        <a:lnSpc>
                          <a:spcPct val="107000"/>
                        </a:lnSpc>
                        <a:spcAft>
                          <a:spcPts val="0"/>
                        </a:spcAft>
                      </a:pPr>
                      <a:r>
                        <a:rPr lang="en-US" sz="1200" dirty="0">
                          <a:effectLst/>
                        </a:rPr>
                        <a:t>0.003669</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tc>
                  <a:txBody>
                    <a:bodyPr/>
                    <a:lstStyle/>
                    <a:p>
                      <a:pPr algn="r">
                        <a:lnSpc>
                          <a:spcPct val="107000"/>
                        </a:lnSpc>
                        <a:spcAft>
                          <a:spcPts val="0"/>
                        </a:spcAft>
                      </a:pPr>
                      <a:r>
                        <a:rPr lang="en-US" sz="1200" dirty="0">
                          <a:effectLst/>
                        </a:rPr>
                        <a:t>0.000</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extLst>
                  <a:ext uri="{0D108BD9-81ED-4DB2-BD59-A6C34878D82A}">
                    <a16:rowId xmlns:a16="http://schemas.microsoft.com/office/drawing/2014/main" val="2056932402"/>
                  </a:ext>
                </a:extLst>
              </a:tr>
              <a:tr h="174936">
                <a:tc>
                  <a:txBody>
                    <a:bodyPr/>
                    <a:lstStyle/>
                    <a:p>
                      <a:pPr>
                        <a:lnSpc>
                          <a:spcPct val="107000"/>
                        </a:lnSpc>
                        <a:spcAft>
                          <a:spcPts val="0"/>
                        </a:spcAft>
                      </a:pPr>
                      <a:r>
                        <a:rPr lang="en-US" sz="1200">
                          <a:effectLst/>
                        </a:rPr>
                        <a:t>Vùng KT-XH (Đồng bằng sông Cửu Long)</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tc>
                  <a:txBody>
                    <a:bodyPr/>
                    <a:lstStyle/>
                    <a:p>
                      <a:pPr algn="r">
                        <a:lnSpc>
                          <a:spcPct val="107000"/>
                        </a:lnSpc>
                        <a:spcAft>
                          <a:spcPts val="0"/>
                        </a:spcAft>
                      </a:pPr>
                      <a:r>
                        <a:rPr lang="en-US" sz="1200">
                          <a:effectLst/>
                        </a:rPr>
                        <a:t>0.1584062</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tc>
                  <a:txBody>
                    <a:bodyPr/>
                    <a:lstStyle/>
                    <a:p>
                      <a:pPr algn="r">
                        <a:lnSpc>
                          <a:spcPct val="107000"/>
                        </a:lnSpc>
                        <a:spcAft>
                          <a:spcPts val="0"/>
                        </a:spcAft>
                      </a:pPr>
                      <a:r>
                        <a:rPr lang="en-US" sz="1200">
                          <a:effectLst/>
                        </a:rPr>
                        <a:t>0.0050923</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tc>
                  <a:txBody>
                    <a:bodyPr/>
                    <a:lstStyle/>
                    <a:p>
                      <a:pPr algn="r">
                        <a:lnSpc>
                          <a:spcPct val="107000"/>
                        </a:lnSpc>
                        <a:spcAft>
                          <a:spcPts val="0"/>
                        </a:spcAft>
                      </a:pPr>
                      <a:r>
                        <a:rPr lang="en-US" sz="1200" dirty="0">
                          <a:effectLst/>
                        </a:rPr>
                        <a:t>0.000</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extLst>
                  <a:ext uri="{0D108BD9-81ED-4DB2-BD59-A6C34878D82A}">
                    <a16:rowId xmlns:a16="http://schemas.microsoft.com/office/drawing/2014/main" val="3040216497"/>
                  </a:ext>
                </a:extLst>
              </a:tr>
              <a:tr h="175484">
                <a:tc>
                  <a:txBody>
                    <a:bodyPr/>
                    <a:lstStyle/>
                    <a:p>
                      <a:pPr>
                        <a:lnSpc>
                          <a:spcPct val="107000"/>
                        </a:lnSpc>
                        <a:spcAft>
                          <a:spcPts val="0"/>
                        </a:spcAft>
                      </a:pPr>
                      <a:r>
                        <a:rPr lang="en-US" sz="1200">
                          <a:effectLst/>
                        </a:rPr>
                        <a:t>Constant</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tc>
                  <a:txBody>
                    <a:bodyPr/>
                    <a:lstStyle/>
                    <a:p>
                      <a:pPr algn="r">
                        <a:lnSpc>
                          <a:spcPct val="107000"/>
                        </a:lnSpc>
                        <a:spcAft>
                          <a:spcPts val="0"/>
                        </a:spcAft>
                      </a:pPr>
                      <a:r>
                        <a:rPr lang="en-US" sz="1200">
                          <a:effectLst/>
                        </a:rPr>
                        <a:t>-5.355435</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187" marR="44187" marT="0" marB="0" anchor="ctr"/>
                </a:tc>
                <a:tc>
                  <a:txBody>
                    <a:bodyPr/>
                    <a:lstStyle/>
                    <a:p>
                      <a:endParaRPr lang="en-US" sz="1200">
                        <a:effectLst/>
                        <a:latin typeface="Calibri" panose="020F0502020204030204" pitchFamily="34" charset="0"/>
                        <a:cs typeface="Times New Roman" panose="02020603050405020304" pitchFamily="18" charset="0"/>
                      </a:endParaRPr>
                    </a:p>
                  </a:txBody>
                  <a:tcPr marL="44187" marR="44187" marT="0" marB="0" anchor="ctr"/>
                </a:tc>
                <a:tc>
                  <a:txBody>
                    <a:bodyPr/>
                    <a:lstStyle/>
                    <a:p>
                      <a:endParaRPr lang="en-US" sz="1200" dirty="0">
                        <a:effectLst/>
                        <a:latin typeface="Calibri" panose="020F0502020204030204" pitchFamily="34" charset="0"/>
                        <a:cs typeface="Times New Roman" panose="02020603050405020304" pitchFamily="18" charset="0"/>
                      </a:endParaRPr>
                    </a:p>
                  </a:txBody>
                  <a:tcPr marL="44187" marR="44187" marT="0" marB="0" anchor="ctr"/>
                </a:tc>
                <a:extLst>
                  <a:ext uri="{0D108BD9-81ED-4DB2-BD59-A6C34878D82A}">
                    <a16:rowId xmlns:a16="http://schemas.microsoft.com/office/drawing/2014/main" val="2311019811"/>
                  </a:ext>
                </a:extLst>
              </a:tr>
            </a:tbl>
          </a:graphicData>
        </a:graphic>
      </p:graphicFrame>
    </p:spTree>
    <p:extLst>
      <p:ext uri="{BB962C8B-B14F-4D97-AF65-F5344CB8AC3E}">
        <p14:creationId xmlns:p14="http://schemas.microsoft.com/office/powerpoint/2010/main" val="19090221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1"/>
        <p:cNvGrpSpPr/>
        <p:nvPr/>
      </p:nvGrpSpPr>
      <p:grpSpPr>
        <a:xfrm>
          <a:off x="0" y="0"/>
          <a:ext cx="0" cy="0"/>
          <a:chOff x="0" y="0"/>
          <a:chExt cx="0" cy="0"/>
        </a:xfrm>
      </p:grpSpPr>
      <p:sp>
        <p:nvSpPr>
          <p:cNvPr id="1024" name="Google Shape;1024;p35"/>
          <p:cNvSpPr txBox="1">
            <a:spLocks noGrp="1"/>
          </p:cNvSpPr>
          <p:nvPr>
            <p:ph type="subTitle" idx="1"/>
          </p:nvPr>
        </p:nvSpPr>
        <p:spPr>
          <a:xfrm>
            <a:off x="289841" y="1656924"/>
            <a:ext cx="8613090" cy="3280835"/>
          </a:xfrm>
          <a:prstGeom prst="rect">
            <a:avLst/>
          </a:prstGeom>
        </p:spPr>
        <p:txBody>
          <a:bodyPr spcFirstLastPara="1" wrap="square" lIns="91425" tIns="91425" rIns="91425" bIns="91425" anchor="t" anchorCtr="0">
            <a:noAutofit/>
          </a:bodyPr>
          <a:lstStyle/>
          <a:p>
            <a:pPr marL="357188" indent="-357188" algn="just">
              <a:spcBef>
                <a:spcPts val="1200"/>
              </a:spcBef>
              <a:spcAft>
                <a:spcPts val="600"/>
              </a:spcAft>
              <a:buFont typeface="Arial" panose="020B0604020202020204" pitchFamily="34" charset="0"/>
              <a:buChar char="•"/>
            </a:pPr>
            <a:r>
              <a:rPr lang="vi-VN" sz="2000" dirty="0">
                <a:solidFill>
                  <a:srgbClr val="002060"/>
                </a:solidFill>
              </a:rPr>
              <a:t>Luật Trẻ em</a:t>
            </a:r>
            <a:r>
              <a:rPr lang="en-US" sz="2000" dirty="0">
                <a:solidFill>
                  <a:srgbClr val="002060"/>
                </a:solidFill>
              </a:rPr>
              <a:t> </a:t>
            </a:r>
            <a:r>
              <a:rPr lang="vi-VN" sz="2000" dirty="0">
                <a:solidFill>
                  <a:srgbClr val="002060"/>
                </a:solidFill>
              </a:rPr>
              <a:t>năm 2016, tạo ra hành lang pháp lý quan trọng cho công tác bảo vệ, chăm sóc và giáo dục trẻ em, thúc đẩy việc thực hiện ngày càng tốt hơn những quyền cơ bản của trẻ</a:t>
            </a:r>
            <a:r>
              <a:rPr lang="en-US" sz="2000" dirty="0">
                <a:solidFill>
                  <a:srgbClr val="002060"/>
                </a:solidFill>
              </a:rPr>
              <a:t> </a:t>
            </a:r>
            <a:r>
              <a:rPr lang="en-US" sz="2000" dirty="0" err="1">
                <a:solidFill>
                  <a:srgbClr val="002060"/>
                </a:solidFill>
              </a:rPr>
              <a:t>em</a:t>
            </a:r>
            <a:endParaRPr lang="en-US" sz="2000" dirty="0">
              <a:solidFill>
                <a:srgbClr val="002060"/>
              </a:solidFill>
            </a:endParaRPr>
          </a:p>
          <a:p>
            <a:pPr marL="357188" indent="-357188" algn="just">
              <a:spcBef>
                <a:spcPts val="1200"/>
              </a:spcBef>
              <a:spcAft>
                <a:spcPts val="600"/>
              </a:spcAft>
              <a:buFont typeface="Arial" panose="020B0604020202020204" pitchFamily="34" charset="0"/>
              <a:buChar char="•"/>
            </a:pPr>
            <a:r>
              <a:rPr lang="vi-VN" sz="2000" dirty="0">
                <a:solidFill>
                  <a:srgbClr val="002060"/>
                </a:solidFill>
              </a:rPr>
              <a:t>Bộ luật Lao động năm 2019 được xây dựng và ban hành với nhiều quy định nhằm bảo vệ lao động trẻ em tại Việt </a:t>
            </a:r>
            <a:r>
              <a:rPr lang="vi-VN" sz="2000" dirty="0" smtClean="0">
                <a:solidFill>
                  <a:srgbClr val="002060"/>
                </a:solidFill>
              </a:rPr>
              <a:t>Nam</a:t>
            </a:r>
            <a:endParaRPr lang="en-US" sz="2000" dirty="0" smtClean="0">
              <a:solidFill>
                <a:srgbClr val="002060"/>
              </a:solidFill>
            </a:endParaRPr>
          </a:p>
          <a:p>
            <a:pPr marL="357188" indent="-357188" algn="just">
              <a:spcBef>
                <a:spcPts val="1200"/>
              </a:spcBef>
              <a:spcAft>
                <a:spcPts val="600"/>
              </a:spcAft>
              <a:buFont typeface="Arial" panose="020B0604020202020204" pitchFamily="34" charset="0"/>
              <a:buChar char="•"/>
            </a:pPr>
            <a:r>
              <a:rPr lang="vi-VN" sz="2000" dirty="0">
                <a:solidFill>
                  <a:srgbClr val="002060"/>
                </a:solidFill>
              </a:rPr>
              <a:t>Thông tư số 09/2020/TT-BLĐTBXH ngày 12-11-2020 của Bộ Lao động - Thương binh và xã hội qui định chi tiết và hướng dẫn thi hành một số điều của Bộ luật Lao động về lao động chưa thành niên</a:t>
            </a:r>
          </a:p>
          <a:p>
            <a:pPr marL="357188" indent="-357188" algn="just">
              <a:spcBef>
                <a:spcPts val="2250"/>
              </a:spcBef>
              <a:buFont typeface="Arial" panose="020B0604020202020204" pitchFamily="34" charset="0"/>
              <a:buChar char="•"/>
            </a:pPr>
            <a:endParaRPr lang="vi-VN" dirty="0">
              <a:solidFill>
                <a:srgbClr val="002060"/>
              </a:solidFill>
            </a:endParaRPr>
          </a:p>
        </p:txBody>
      </p:sp>
      <p:sp>
        <p:nvSpPr>
          <p:cNvPr id="47" name="Google Shape;1070;p36"/>
          <p:cNvSpPr txBox="1">
            <a:spLocks/>
          </p:cNvSpPr>
          <p:nvPr/>
        </p:nvSpPr>
        <p:spPr>
          <a:xfrm>
            <a:off x="808788" y="151022"/>
            <a:ext cx="77082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744B"/>
              </a:buClr>
              <a:buSzPts val="2800"/>
              <a:buFont typeface="Allerta Stencil"/>
              <a:buNone/>
              <a:defRPr sz="2800" b="0" i="0" u="none" strike="noStrike" cap="none">
                <a:solidFill>
                  <a:srgbClr val="FF744B"/>
                </a:solidFill>
                <a:latin typeface="Allerta Stencil"/>
                <a:ea typeface="Allerta Stencil"/>
                <a:cs typeface="Allerta Stencil"/>
                <a:sym typeface="Allerta Stencil"/>
              </a:defRPr>
            </a:lvl1pPr>
            <a:lvl2pPr marR="0" lvl="1" algn="l" rtl="0">
              <a:lnSpc>
                <a:spcPct val="100000"/>
              </a:lnSpc>
              <a:spcBef>
                <a:spcPts val="0"/>
              </a:spcBef>
              <a:spcAft>
                <a:spcPts val="0"/>
              </a:spcAft>
              <a:buClr>
                <a:schemeClr val="dk2"/>
              </a:buClr>
              <a:buSzPts val="1600"/>
              <a:buFont typeface="Arial"/>
              <a:buNone/>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None/>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None/>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None/>
              <a:defRPr sz="16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1600"/>
              <a:buFont typeface="Arial"/>
              <a:buNone/>
              <a:defRPr sz="16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1600"/>
              <a:buFont typeface="Arial"/>
              <a:buNone/>
              <a:defRPr sz="16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1600"/>
              <a:buFont typeface="Arial"/>
              <a:buNone/>
              <a:defRPr sz="16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1600"/>
              <a:buFont typeface="Arial"/>
              <a:buNone/>
              <a:defRPr sz="1600" b="0" i="0" u="none" strike="noStrike" cap="none">
                <a:solidFill>
                  <a:schemeClr val="dk2"/>
                </a:solidFill>
                <a:latin typeface="Arial"/>
                <a:ea typeface="Arial"/>
                <a:cs typeface="Arial"/>
                <a:sym typeface="Arial"/>
              </a:defRPr>
            </a:lvl9pPr>
          </a:lstStyle>
          <a:p>
            <a:pPr algn="ctr"/>
            <a:r>
              <a:rPr lang="en-US" dirty="0" err="1" smtClean="0">
                <a:latin typeface="+mj-lt"/>
              </a:rPr>
              <a:t>BỐI</a:t>
            </a:r>
            <a:r>
              <a:rPr lang="en-US" dirty="0" smtClean="0">
                <a:latin typeface="+mj-lt"/>
              </a:rPr>
              <a:t> </a:t>
            </a:r>
            <a:r>
              <a:rPr lang="en-US" dirty="0" err="1" smtClean="0">
                <a:latin typeface="+mj-lt"/>
              </a:rPr>
              <a:t>CẢNH</a:t>
            </a:r>
            <a:r>
              <a:rPr lang="en-US" dirty="0" smtClean="0">
                <a:latin typeface="+mj-lt"/>
              </a:rPr>
              <a:t> CHUNG</a:t>
            </a:r>
            <a:endParaRPr lang="en-US" dirty="0">
              <a:latin typeface="+mj-lt"/>
            </a:endParaRPr>
          </a:p>
        </p:txBody>
      </p:sp>
      <p:sp>
        <p:nvSpPr>
          <p:cNvPr id="48" name="Google Shape;1197;p38"/>
          <p:cNvSpPr txBox="1">
            <a:spLocks/>
          </p:cNvSpPr>
          <p:nvPr/>
        </p:nvSpPr>
        <p:spPr>
          <a:xfrm flipH="1">
            <a:off x="1005434" y="517322"/>
            <a:ext cx="6650587" cy="412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rgbClr val="19348E"/>
              </a:buClr>
              <a:buSzPts val="1800"/>
              <a:buFont typeface="Open Sans"/>
              <a:buChar char="●"/>
              <a:defRPr sz="1800" b="0" i="0" u="none" strike="noStrike" cap="none">
                <a:solidFill>
                  <a:srgbClr val="19348E"/>
                </a:solidFill>
                <a:latin typeface="Open Sans"/>
                <a:ea typeface="Open Sans"/>
                <a:cs typeface="Open Sans"/>
                <a:sym typeface="Open Sans"/>
              </a:defRPr>
            </a:lvl1pPr>
            <a:lvl2pPr marL="914400" marR="0" lvl="1" indent="-317500" algn="l" rtl="0">
              <a:lnSpc>
                <a:spcPct val="115000"/>
              </a:lnSpc>
              <a:spcBef>
                <a:spcPts val="0"/>
              </a:spcBef>
              <a:spcAft>
                <a:spcPts val="0"/>
              </a:spcAft>
              <a:buClr>
                <a:srgbClr val="19348E"/>
              </a:buClr>
              <a:buSzPts val="1400"/>
              <a:buFont typeface="Open Sans"/>
              <a:buChar char="○"/>
              <a:defRPr sz="1400" b="0" i="0" u="none" strike="noStrike" cap="none">
                <a:solidFill>
                  <a:srgbClr val="19348E"/>
                </a:solidFill>
                <a:latin typeface="Open Sans"/>
                <a:ea typeface="Open Sans"/>
                <a:cs typeface="Open Sans"/>
                <a:sym typeface="Open Sans"/>
              </a:defRPr>
            </a:lvl2pPr>
            <a:lvl3pPr marL="1371600" marR="0" lvl="2" indent="-317500" algn="l" rtl="0">
              <a:lnSpc>
                <a:spcPct val="115000"/>
              </a:lnSpc>
              <a:spcBef>
                <a:spcPts val="0"/>
              </a:spcBef>
              <a:spcAft>
                <a:spcPts val="0"/>
              </a:spcAft>
              <a:buClr>
                <a:srgbClr val="19348E"/>
              </a:buClr>
              <a:buSzPts val="1400"/>
              <a:buFont typeface="Open Sans"/>
              <a:buChar char="■"/>
              <a:defRPr sz="1400" b="0" i="0" u="none" strike="noStrike" cap="none">
                <a:solidFill>
                  <a:srgbClr val="19348E"/>
                </a:solidFill>
                <a:latin typeface="Open Sans"/>
                <a:ea typeface="Open Sans"/>
                <a:cs typeface="Open Sans"/>
                <a:sym typeface="Open Sans"/>
              </a:defRPr>
            </a:lvl3pPr>
            <a:lvl4pPr marL="1828800" marR="0" lvl="3" indent="-317500" algn="l" rtl="0">
              <a:lnSpc>
                <a:spcPct val="115000"/>
              </a:lnSpc>
              <a:spcBef>
                <a:spcPts val="0"/>
              </a:spcBef>
              <a:spcAft>
                <a:spcPts val="0"/>
              </a:spcAft>
              <a:buClr>
                <a:srgbClr val="19348E"/>
              </a:buClr>
              <a:buSzPts val="1400"/>
              <a:buFont typeface="Open Sans"/>
              <a:buChar char="●"/>
              <a:defRPr sz="1400" b="0" i="0" u="none" strike="noStrike" cap="none">
                <a:solidFill>
                  <a:srgbClr val="19348E"/>
                </a:solidFill>
                <a:latin typeface="Open Sans"/>
                <a:ea typeface="Open Sans"/>
                <a:cs typeface="Open Sans"/>
                <a:sym typeface="Open Sans"/>
              </a:defRPr>
            </a:lvl4pPr>
            <a:lvl5pPr marL="2286000" marR="0" lvl="4" indent="-317500" algn="l" rtl="0">
              <a:lnSpc>
                <a:spcPct val="115000"/>
              </a:lnSpc>
              <a:spcBef>
                <a:spcPts val="0"/>
              </a:spcBef>
              <a:spcAft>
                <a:spcPts val="0"/>
              </a:spcAft>
              <a:buClr>
                <a:srgbClr val="19348E"/>
              </a:buClr>
              <a:buSzPts val="1400"/>
              <a:buFont typeface="Open Sans"/>
              <a:buChar char="○"/>
              <a:defRPr sz="1400" b="0" i="0" u="none" strike="noStrike" cap="none">
                <a:solidFill>
                  <a:srgbClr val="19348E"/>
                </a:solidFill>
                <a:latin typeface="Open Sans"/>
                <a:ea typeface="Open Sans"/>
                <a:cs typeface="Open Sans"/>
                <a:sym typeface="Open Sans"/>
              </a:defRPr>
            </a:lvl5pPr>
            <a:lvl6pPr marL="2743200" marR="0" lvl="5" indent="-317500" algn="l" rtl="0">
              <a:lnSpc>
                <a:spcPct val="115000"/>
              </a:lnSpc>
              <a:spcBef>
                <a:spcPts val="0"/>
              </a:spcBef>
              <a:spcAft>
                <a:spcPts val="0"/>
              </a:spcAft>
              <a:buClr>
                <a:srgbClr val="19348E"/>
              </a:buClr>
              <a:buSzPts val="1400"/>
              <a:buFont typeface="Open Sans"/>
              <a:buChar char="■"/>
              <a:defRPr sz="1400" b="0" i="0" u="none" strike="noStrike" cap="none">
                <a:solidFill>
                  <a:srgbClr val="19348E"/>
                </a:solidFill>
                <a:latin typeface="Open Sans"/>
                <a:ea typeface="Open Sans"/>
                <a:cs typeface="Open Sans"/>
                <a:sym typeface="Open Sans"/>
              </a:defRPr>
            </a:lvl6pPr>
            <a:lvl7pPr marL="3200400" marR="0" lvl="6" indent="-317500" algn="l" rtl="0">
              <a:lnSpc>
                <a:spcPct val="115000"/>
              </a:lnSpc>
              <a:spcBef>
                <a:spcPts val="0"/>
              </a:spcBef>
              <a:spcAft>
                <a:spcPts val="0"/>
              </a:spcAft>
              <a:buClr>
                <a:srgbClr val="19348E"/>
              </a:buClr>
              <a:buSzPts val="1400"/>
              <a:buFont typeface="Open Sans"/>
              <a:buChar char="●"/>
              <a:defRPr sz="1400" b="0" i="0" u="none" strike="noStrike" cap="none">
                <a:solidFill>
                  <a:srgbClr val="19348E"/>
                </a:solidFill>
                <a:latin typeface="Open Sans"/>
                <a:ea typeface="Open Sans"/>
                <a:cs typeface="Open Sans"/>
                <a:sym typeface="Open Sans"/>
              </a:defRPr>
            </a:lvl7pPr>
            <a:lvl8pPr marL="3657600" marR="0" lvl="7" indent="-317500" algn="l" rtl="0">
              <a:lnSpc>
                <a:spcPct val="115000"/>
              </a:lnSpc>
              <a:spcBef>
                <a:spcPts val="0"/>
              </a:spcBef>
              <a:spcAft>
                <a:spcPts val="0"/>
              </a:spcAft>
              <a:buClr>
                <a:srgbClr val="19348E"/>
              </a:buClr>
              <a:buSzPts val="1400"/>
              <a:buFont typeface="Open Sans"/>
              <a:buChar char="○"/>
              <a:defRPr sz="1400" b="0" i="0" u="none" strike="noStrike" cap="none">
                <a:solidFill>
                  <a:srgbClr val="19348E"/>
                </a:solidFill>
                <a:latin typeface="Open Sans"/>
                <a:ea typeface="Open Sans"/>
                <a:cs typeface="Open Sans"/>
                <a:sym typeface="Open Sans"/>
              </a:defRPr>
            </a:lvl8pPr>
            <a:lvl9pPr marL="4114800" marR="0" lvl="8" indent="-317500" algn="l" rtl="0">
              <a:lnSpc>
                <a:spcPct val="115000"/>
              </a:lnSpc>
              <a:spcBef>
                <a:spcPts val="0"/>
              </a:spcBef>
              <a:spcAft>
                <a:spcPts val="0"/>
              </a:spcAft>
              <a:buClr>
                <a:srgbClr val="19348E"/>
              </a:buClr>
              <a:buSzPts val="1400"/>
              <a:buFont typeface="Open Sans"/>
              <a:buChar char="■"/>
              <a:defRPr sz="1400" b="0" i="0" u="none" strike="noStrike" cap="none">
                <a:solidFill>
                  <a:srgbClr val="19348E"/>
                </a:solidFill>
                <a:latin typeface="Open Sans"/>
                <a:ea typeface="Open Sans"/>
                <a:cs typeface="Open Sans"/>
                <a:sym typeface="Open Sans"/>
              </a:defRPr>
            </a:lvl9pPr>
          </a:lstStyle>
          <a:p>
            <a:pPr marL="0" indent="0" algn="just">
              <a:spcBef>
                <a:spcPts val="600"/>
              </a:spcBef>
              <a:spcAft>
                <a:spcPts val="600"/>
              </a:spcAft>
              <a:buFont typeface="Open Sans"/>
              <a:buNone/>
            </a:pPr>
            <a:r>
              <a:rPr lang="en-US" sz="2800" dirty="0" err="1" smtClean="0">
                <a:solidFill>
                  <a:schemeClr val="accent2"/>
                </a:solidFill>
                <a:latin typeface="+mj-lt"/>
                <a:ea typeface="Allerta Stencil"/>
                <a:cs typeface="Allerta Stencil"/>
                <a:sym typeface="Allerta Stencil"/>
              </a:rPr>
              <a:t>Luật</a:t>
            </a:r>
            <a:r>
              <a:rPr lang="en-US" sz="2800" dirty="0" smtClean="0">
                <a:solidFill>
                  <a:schemeClr val="accent2"/>
                </a:solidFill>
                <a:latin typeface="+mj-lt"/>
                <a:ea typeface="Allerta Stencil"/>
                <a:cs typeface="Allerta Stencil"/>
                <a:sym typeface="Allerta Stencil"/>
              </a:rPr>
              <a:t> </a:t>
            </a:r>
            <a:r>
              <a:rPr lang="en-US" sz="2800" dirty="0" err="1" smtClean="0">
                <a:solidFill>
                  <a:schemeClr val="accent2"/>
                </a:solidFill>
                <a:latin typeface="+mj-lt"/>
                <a:ea typeface="Allerta Stencil"/>
                <a:cs typeface="Allerta Stencil"/>
                <a:sym typeface="Allerta Stencil"/>
              </a:rPr>
              <a:t>phát</a:t>
            </a:r>
            <a:r>
              <a:rPr lang="en-US" sz="2800" dirty="0" smtClean="0">
                <a:solidFill>
                  <a:schemeClr val="accent2"/>
                </a:solidFill>
                <a:latin typeface="+mj-lt"/>
                <a:ea typeface="Allerta Stencil"/>
                <a:cs typeface="Allerta Stencil"/>
                <a:sym typeface="Allerta Stencil"/>
              </a:rPr>
              <a:t> </a:t>
            </a:r>
            <a:r>
              <a:rPr lang="en-US" sz="2800" dirty="0" err="1" smtClean="0">
                <a:solidFill>
                  <a:schemeClr val="accent2"/>
                </a:solidFill>
                <a:latin typeface="+mj-lt"/>
                <a:ea typeface="Allerta Stencil"/>
                <a:cs typeface="Allerta Stencil"/>
                <a:sym typeface="Allerta Stencil"/>
              </a:rPr>
              <a:t>chính</a:t>
            </a:r>
            <a:r>
              <a:rPr lang="en-US" sz="2800" dirty="0" smtClean="0">
                <a:solidFill>
                  <a:schemeClr val="accent2"/>
                </a:solidFill>
                <a:latin typeface="+mj-lt"/>
                <a:ea typeface="Allerta Stencil"/>
                <a:cs typeface="Allerta Stencil"/>
                <a:sym typeface="Allerta Stencil"/>
              </a:rPr>
              <a:t> </a:t>
            </a:r>
            <a:r>
              <a:rPr lang="en-US" sz="2800" dirty="0" err="1" smtClean="0">
                <a:solidFill>
                  <a:schemeClr val="accent2"/>
                </a:solidFill>
                <a:latin typeface="+mj-lt"/>
                <a:ea typeface="Allerta Stencil"/>
                <a:cs typeface="Allerta Stencil"/>
                <a:sym typeface="Allerta Stencil"/>
              </a:rPr>
              <a:t>sách</a:t>
            </a:r>
            <a:r>
              <a:rPr lang="en-US" sz="2800" dirty="0" smtClean="0">
                <a:solidFill>
                  <a:schemeClr val="accent2"/>
                </a:solidFill>
                <a:latin typeface="+mj-lt"/>
                <a:ea typeface="Allerta Stencil"/>
                <a:cs typeface="Allerta Stencil"/>
                <a:sym typeface="Allerta Stencil"/>
              </a:rPr>
              <a:t> </a:t>
            </a:r>
            <a:r>
              <a:rPr lang="en-US" sz="2800" dirty="0" err="1" smtClean="0">
                <a:solidFill>
                  <a:schemeClr val="accent2"/>
                </a:solidFill>
                <a:latin typeface="+mj-lt"/>
                <a:ea typeface="Allerta Stencil"/>
                <a:cs typeface="Allerta Stencil"/>
                <a:sym typeface="Allerta Stencil"/>
              </a:rPr>
              <a:t>bảo</a:t>
            </a:r>
            <a:r>
              <a:rPr lang="en-US" sz="2800" dirty="0" smtClean="0">
                <a:solidFill>
                  <a:schemeClr val="accent2"/>
                </a:solidFill>
                <a:latin typeface="+mj-lt"/>
                <a:ea typeface="Allerta Stencil"/>
                <a:cs typeface="Allerta Stencil"/>
                <a:sym typeface="Allerta Stencil"/>
              </a:rPr>
              <a:t> </a:t>
            </a:r>
            <a:r>
              <a:rPr lang="en-US" sz="2800" dirty="0" err="1" smtClean="0">
                <a:solidFill>
                  <a:schemeClr val="accent2"/>
                </a:solidFill>
                <a:latin typeface="+mj-lt"/>
                <a:ea typeface="Allerta Stencil"/>
                <a:cs typeface="Allerta Stencil"/>
                <a:sym typeface="Allerta Stencil"/>
              </a:rPr>
              <a:t>vệ</a:t>
            </a:r>
            <a:r>
              <a:rPr lang="en-US" sz="2800" dirty="0" smtClean="0">
                <a:solidFill>
                  <a:schemeClr val="accent2"/>
                </a:solidFill>
                <a:latin typeface="+mj-lt"/>
                <a:ea typeface="Allerta Stencil"/>
                <a:cs typeface="Allerta Stencil"/>
                <a:sym typeface="Allerta Stencil"/>
              </a:rPr>
              <a:t> </a:t>
            </a:r>
            <a:r>
              <a:rPr lang="en-US" sz="2800" dirty="0" err="1" smtClean="0">
                <a:solidFill>
                  <a:schemeClr val="accent2"/>
                </a:solidFill>
                <a:latin typeface="+mj-lt"/>
                <a:ea typeface="Allerta Stencil"/>
                <a:cs typeface="Allerta Stencil"/>
                <a:sym typeface="Allerta Stencil"/>
              </a:rPr>
              <a:t>trẻ</a:t>
            </a:r>
            <a:r>
              <a:rPr lang="en-US" sz="2800" dirty="0" smtClean="0">
                <a:solidFill>
                  <a:schemeClr val="accent2"/>
                </a:solidFill>
                <a:latin typeface="+mj-lt"/>
                <a:ea typeface="Allerta Stencil"/>
                <a:cs typeface="Allerta Stencil"/>
                <a:sym typeface="Allerta Stencil"/>
              </a:rPr>
              <a:t> </a:t>
            </a:r>
            <a:r>
              <a:rPr lang="en-US" sz="2800" dirty="0" err="1" smtClean="0">
                <a:solidFill>
                  <a:schemeClr val="accent2"/>
                </a:solidFill>
                <a:latin typeface="+mj-lt"/>
                <a:ea typeface="Allerta Stencil"/>
                <a:cs typeface="Allerta Stencil"/>
                <a:sym typeface="Allerta Stencil"/>
              </a:rPr>
              <a:t>em</a:t>
            </a:r>
            <a:r>
              <a:rPr lang="en-US" sz="2800" dirty="0" smtClean="0">
                <a:solidFill>
                  <a:schemeClr val="accent2"/>
                </a:solidFill>
                <a:latin typeface="+mj-lt"/>
                <a:ea typeface="Allerta Stencil"/>
                <a:cs typeface="Allerta Stencil"/>
                <a:sym typeface="Allerta Stencil"/>
              </a:rPr>
              <a:t>, </a:t>
            </a:r>
            <a:r>
              <a:rPr lang="en-US" sz="2800" dirty="0" err="1" smtClean="0">
                <a:solidFill>
                  <a:schemeClr val="accent2"/>
                </a:solidFill>
                <a:latin typeface="+mj-lt"/>
                <a:ea typeface="Allerta Stencil"/>
                <a:cs typeface="Allerta Stencil"/>
                <a:sym typeface="Allerta Stencil"/>
              </a:rPr>
              <a:t>ngăn</a:t>
            </a:r>
            <a:r>
              <a:rPr lang="en-US" sz="2800" dirty="0" smtClean="0">
                <a:solidFill>
                  <a:schemeClr val="accent2"/>
                </a:solidFill>
                <a:latin typeface="+mj-lt"/>
                <a:ea typeface="Allerta Stencil"/>
                <a:cs typeface="Allerta Stencil"/>
                <a:sym typeface="Allerta Stencil"/>
              </a:rPr>
              <a:t> </a:t>
            </a:r>
            <a:r>
              <a:rPr lang="en-US" sz="2800" dirty="0" err="1" smtClean="0">
                <a:solidFill>
                  <a:schemeClr val="accent2"/>
                </a:solidFill>
                <a:latin typeface="+mj-lt"/>
                <a:ea typeface="Allerta Stencil"/>
                <a:cs typeface="Allerta Stencil"/>
                <a:sym typeface="Allerta Stencil"/>
              </a:rPr>
              <a:t>ngừa</a:t>
            </a:r>
            <a:r>
              <a:rPr lang="en-US" sz="2800" dirty="0" smtClean="0">
                <a:solidFill>
                  <a:schemeClr val="accent2"/>
                </a:solidFill>
                <a:latin typeface="+mj-lt"/>
                <a:ea typeface="Allerta Stencil"/>
                <a:cs typeface="Allerta Stencil"/>
                <a:sym typeface="Allerta Stencil"/>
              </a:rPr>
              <a:t> </a:t>
            </a:r>
            <a:r>
              <a:rPr lang="en-US" sz="2800" dirty="0" err="1" smtClean="0">
                <a:solidFill>
                  <a:schemeClr val="accent2"/>
                </a:solidFill>
                <a:latin typeface="+mj-lt"/>
                <a:ea typeface="Allerta Stencil"/>
                <a:cs typeface="Allerta Stencil"/>
                <a:sym typeface="Allerta Stencil"/>
              </a:rPr>
              <a:t>lao</a:t>
            </a:r>
            <a:r>
              <a:rPr lang="en-US" sz="2800" dirty="0" smtClean="0">
                <a:solidFill>
                  <a:schemeClr val="accent2"/>
                </a:solidFill>
                <a:latin typeface="+mj-lt"/>
                <a:ea typeface="Allerta Stencil"/>
                <a:cs typeface="Allerta Stencil"/>
                <a:sym typeface="Allerta Stencil"/>
              </a:rPr>
              <a:t> </a:t>
            </a:r>
            <a:r>
              <a:rPr lang="en-US" sz="2800" dirty="0" err="1" smtClean="0">
                <a:solidFill>
                  <a:schemeClr val="accent2"/>
                </a:solidFill>
                <a:latin typeface="+mj-lt"/>
                <a:ea typeface="Allerta Stencil"/>
                <a:cs typeface="Allerta Stencil"/>
                <a:sym typeface="Allerta Stencil"/>
              </a:rPr>
              <a:t>động</a:t>
            </a:r>
            <a:r>
              <a:rPr lang="en-US" sz="2800" dirty="0" smtClean="0">
                <a:solidFill>
                  <a:schemeClr val="accent2"/>
                </a:solidFill>
                <a:latin typeface="+mj-lt"/>
                <a:ea typeface="Allerta Stencil"/>
                <a:cs typeface="Allerta Stencil"/>
                <a:sym typeface="Allerta Stencil"/>
              </a:rPr>
              <a:t> </a:t>
            </a:r>
            <a:r>
              <a:rPr lang="en-US" sz="2800" dirty="0" err="1" smtClean="0">
                <a:solidFill>
                  <a:schemeClr val="accent2"/>
                </a:solidFill>
                <a:latin typeface="+mj-lt"/>
                <a:ea typeface="Allerta Stencil"/>
                <a:cs typeface="Allerta Stencil"/>
                <a:sym typeface="Allerta Stencil"/>
              </a:rPr>
              <a:t>trẻ</a:t>
            </a:r>
            <a:r>
              <a:rPr lang="en-US" sz="2800" dirty="0" smtClean="0">
                <a:solidFill>
                  <a:schemeClr val="accent2"/>
                </a:solidFill>
                <a:latin typeface="+mj-lt"/>
                <a:ea typeface="Allerta Stencil"/>
                <a:cs typeface="Allerta Stencil"/>
                <a:sym typeface="Allerta Stencil"/>
              </a:rPr>
              <a:t> </a:t>
            </a:r>
            <a:r>
              <a:rPr lang="en-US" sz="2800" dirty="0" err="1" smtClean="0">
                <a:solidFill>
                  <a:schemeClr val="accent2"/>
                </a:solidFill>
                <a:latin typeface="+mj-lt"/>
                <a:ea typeface="Allerta Stencil"/>
                <a:cs typeface="Allerta Stencil"/>
                <a:sym typeface="Allerta Stencil"/>
              </a:rPr>
              <a:t>em</a:t>
            </a:r>
            <a:endParaRPr lang="en-US" sz="2800" dirty="0">
              <a:solidFill>
                <a:schemeClr val="accent2"/>
              </a:solidFill>
              <a:latin typeface="+mj-lt"/>
              <a:ea typeface="Allerta Stencil"/>
              <a:cs typeface="Allerta Stencil"/>
              <a:sym typeface="Allerta Stenci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DF1EE"/>
        </a:solidFill>
        <a:effectLst/>
      </p:bgPr>
    </p:bg>
    <p:spTree>
      <p:nvGrpSpPr>
        <p:cNvPr id="1" name=""/>
        <p:cNvGrpSpPr/>
        <p:nvPr/>
      </p:nvGrpSpPr>
      <p:grpSpPr>
        <a:xfrm>
          <a:off x="0" y="0"/>
          <a:ext cx="0" cy="0"/>
          <a:chOff x="0" y="0"/>
          <a:chExt cx="0" cy="0"/>
        </a:xfrm>
      </p:grpSpPr>
      <p:sp>
        <p:nvSpPr>
          <p:cNvPr id="3" name="TextBox 3"/>
          <p:cNvSpPr txBox="1"/>
          <p:nvPr/>
        </p:nvSpPr>
        <p:spPr>
          <a:xfrm>
            <a:off x="824124" y="117236"/>
            <a:ext cx="7663171" cy="861774"/>
          </a:xfrm>
          <a:prstGeom prst="rect">
            <a:avLst/>
          </a:prstGeom>
        </p:spPr>
        <p:txBody>
          <a:bodyPr wrap="square" lIns="0" tIns="0" rIns="0" bIns="0" rtlCol="0" anchor="t">
            <a:spAutoFit/>
          </a:bodyPr>
          <a:lstStyle/>
          <a:p>
            <a:pPr algn="ctr"/>
            <a:r>
              <a:rPr lang="vi-VN" sz="2800" b="1" dirty="0">
                <a:solidFill>
                  <a:srgbClr val="002060"/>
                </a:solidFill>
                <a:cs typeface="Arial" panose="020B0604020202020204" pitchFamily="34" charset="0"/>
              </a:rPr>
              <a:t>Các yếu tố ảnh hưởng đến </a:t>
            </a:r>
            <a:endParaRPr lang="en-US" sz="2800" b="1" dirty="0" smtClean="0">
              <a:solidFill>
                <a:srgbClr val="002060"/>
              </a:solidFill>
              <a:cs typeface="Arial" panose="020B0604020202020204" pitchFamily="34" charset="0"/>
            </a:endParaRPr>
          </a:p>
          <a:p>
            <a:pPr algn="ctr"/>
            <a:r>
              <a:rPr lang="vi-VN" sz="2800" b="1" dirty="0" smtClean="0">
                <a:solidFill>
                  <a:srgbClr val="002060"/>
                </a:solidFill>
                <a:cs typeface="Arial" panose="020B0604020202020204" pitchFamily="34" charset="0"/>
              </a:rPr>
              <a:t>xác </a:t>
            </a:r>
            <a:r>
              <a:rPr lang="vi-VN" sz="2800" b="1" dirty="0">
                <a:solidFill>
                  <a:srgbClr val="002060"/>
                </a:solidFill>
                <a:cs typeface="Arial" panose="020B0604020202020204" pitchFamily="34" charset="0"/>
              </a:rPr>
              <a:t>suất trở thành </a:t>
            </a:r>
            <a:r>
              <a:rPr lang="en-US" sz="2800" b="1" dirty="0">
                <a:solidFill>
                  <a:srgbClr val="002060"/>
                </a:solidFill>
                <a:cs typeface="Arial" panose="020B0604020202020204" pitchFamily="34" charset="0"/>
              </a:rPr>
              <a:t>LĐTE</a:t>
            </a:r>
            <a:endParaRPr lang="en-US" sz="2800" b="1" dirty="0">
              <a:solidFill>
                <a:srgbClr val="002060"/>
              </a:solidFill>
              <a:latin typeface="Arial" panose="020B0604020202020204" pitchFamily="34" charset="0"/>
              <a:cs typeface="Arial" panose="020B0604020202020204" pitchFamily="34" charset="0"/>
            </a:endParaRPr>
          </a:p>
        </p:txBody>
      </p:sp>
      <p:sp>
        <p:nvSpPr>
          <p:cNvPr id="19" name="AutoShape 19"/>
          <p:cNvSpPr/>
          <p:nvPr/>
        </p:nvSpPr>
        <p:spPr>
          <a:xfrm flipH="1">
            <a:off x="8149427" y="-1814373"/>
            <a:ext cx="2566351" cy="2592608"/>
          </a:xfrm>
          <a:prstGeom prst="line">
            <a:avLst/>
          </a:prstGeom>
          <a:ln w="28575" cap="flat">
            <a:solidFill>
              <a:srgbClr val="8CA9AD"/>
            </a:solidFill>
            <a:prstDash val="solid"/>
            <a:headEnd type="none" w="sm" len="sm"/>
            <a:tailEnd type="none" w="sm" len="sm"/>
          </a:ln>
        </p:spPr>
      </p:sp>
      <p:sp>
        <p:nvSpPr>
          <p:cNvPr id="20" name="AutoShape 20"/>
          <p:cNvSpPr/>
          <p:nvPr/>
        </p:nvSpPr>
        <p:spPr>
          <a:xfrm flipH="1">
            <a:off x="8040013" y="-1921347"/>
            <a:ext cx="2519426" cy="2519426"/>
          </a:xfrm>
          <a:prstGeom prst="line">
            <a:avLst/>
          </a:prstGeom>
          <a:ln w="28575" cap="flat">
            <a:solidFill>
              <a:srgbClr val="8CA9AD"/>
            </a:solidFill>
            <a:prstDash val="solid"/>
            <a:headEnd type="none" w="sm" len="sm"/>
            <a:tailEnd type="none" w="sm" len="sm"/>
          </a:ln>
        </p:spPr>
      </p:sp>
      <p:sp>
        <p:nvSpPr>
          <p:cNvPr id="21" name="AutoShape 21"/>
          <p:cNvSpPr/>
          <p:nvPr/>
        </p:nvSpPr>
        <p:spPr>
          <a:xfrm flipH="1">
            <a:off x="7946634" y="-2011148"/>
            <a:ext cx="2433571" cy="2433571"/>
          </a:xfrm>
          <a:prstGeom prst="line">
            <a:avLst/>
          </a:prstGeom>
          <a:ln w="28575" cap="flat">
            <a:solidFill>
              <a:srgbClr val="8CA9AD"/>
            </a:solidFill>
            <a:prstDash val="solid"/>
            <a:headEnd type="none" w="sm" len="sm"/>
            <a:tailEnd type="none" w="sm" len="sm"/>
          </a:ln>
        </p:spPr>
      </p:sp>
      <p:sp>
        <p:nvSpPr>
          <p:cNvPr id="22" name="AutoShape 22"/>
          <p:cNvSpPr/>
          <p:nvPr/>
        </p:nvSpPr>
        <p:spPr>
          <a:xfrm flipH="1">
            <a:off x="7841813" y="-2074475"/>
            <a:ext cx="2345258" cy="2345258"/>
          </a:xfrm>
          <a:prstGeom prst="line">
            <a:avLst/>
          </a:prstGeom>
          <a:ln w="28575" cap="flat">
            <a:solidFill>
              <a:srgbClr val="8CA9AD"/>
            </a:solidFill>
            <a:prstDash val="solid"/>
            <a:headEnd type="none" w="sm" len="sm"/>
            <a:tailEnd type="none" w="sm" len="sm"/>
          </a:ln>
        </p:spPr>
      </p:sp>
      <p:sp>
        <p:nvSpPr>
          <p:cNvPr id="23" name="AutoShape 23"/>
          <p:cNvSpPr/>
          <p:nvPr/>
        </p:nvSpPr>
        <p:spPr>
          <a:xfrm flipH="1">
            <a:off x="7793395" y="-2146402"/>
            <a:ext cx="2173837" cy="2173837"/>
          </a:xfrm>
          <a:prstGeom prst="line">
            <a:avLst/>
          </a:prstGeom>
          <a:ln w="28575" cap="flat">
            <a:solidFill>
              <a:srgbClr val="8CA9AD"/>
            </a:solidFill>
            <a:prstDash val="solid"/>
            <a:headEnd type="none" w="sm" len="sm"/>
            <a:tailEnd type="none" w="sm" len="sm"/>
          </a:ln>
        </p:spPr>
      </p:sp>
      <p:sp>
        <p:nvSpPr>
          <p:cNvPr id="28" name="TextBox 28"/>
          <p:cNvSpPr txBox="1"/>
          <p:nvPr/>
        </p:nvSpPr>
        <p:spPr>
          <a:xfrm>
            <a:off x="6910510" y="4401846"/>
            <a:ext cx="1457546" cy="141064"/>
          </a:xfrm>
          <a:prstGeom prst="rect">
            <a:avLst/>
          </a:prstGeom>
        </p:spPr>
        <p:txBody>
          <a:bodyPr lIns="0" tIns="0" rIns="0" bIns="0" rtlCol="0" anchor="t">
            <a:spAutoFit/>
          </a:bodyPr>
          <a:lstStyle/>
          <a:p>
            <a:pPr algn="ctr">
              <a:lnSpc>
                <a:spcPts val="1050"/>
              </a:lnSpc>
            </a:pPr>
            <a:r>
              <a:rPr lang="en-US" sz="1050">
                <a:solidFill>
                  <a:srgbClr val="FFFFFF"/>
                </a:solidFill>
                <a:latin typeface="Kollektif Bold"/>
              </a:rPr>
              <a:t>03 - SOCIAL MEDIA</a:t>
            </a:r>
          </a:p>
        </p:txBody>
      </p:sp>
      <p:sp>
        <p:nvSpPr>
          <p:cNvPr id="2" name="Rectangle 1"/>
          <p:cNvSpPr/>
          <p:nvPr/>
        </p:nvSpPr>
        <p:spPr>
          <a:xfrm>
            <a:off x="241069" y="1197804"/>
            <a:ext cx="8246226" cy="3945696"/>
          </a:xfrm>
          <a:prstGeom prst="rect">
            <a:avLst/>
          </a:prstGeom>
        </p:spPr>
        <p:txBody>
          <a:bodyPr wrap="square">
            <a:spAutoFit/>
          </a:bodyPr>
          <a:lstStyle/>
          <a:p>
            <a:pPr marL="800100" indent="-342900" algn="just">
              <a:lnSpc>
                <a:spcPct val="120000"/>
              </a:lnSpc>
              <a:spcBef>
                <a:spcPts val="600"/>
              </a:spcBef>
              <a:spcAft>
                <a:spcPts val="600"/>
              </a:spcAft>
              <a:buFont typeface="Wingdings" panose="05000000000000000000" pitchFamily="2" charset="2"/>
              <a:buChar char="Ø"/>
            </a:pPr>
            <a:r>
              <a:rPr lang="en-US" sz="2400" dirty="0">
                <a:latin typeface="+mj-lt"/>
                <a:ea typeface="Calibri" panose="020F0502020204030204" pitchFamily="34" charset="0"/>
                <a:cs typeface="Times New Roman" panose="02020603050405020304" pitchFamily="18" charset="0"/>
              </a:rPr>
              <a:t>X</a:t>
            </a:r>
            <a:r>
              <a:rPr lang="vi-VN" sz="2400" dirty="0">
                <a:latin typeface="+mn-lt"/>
                <a:ea typeface="Calibri" panose="020F0502020204030204" pitchFamily="34" charset="0"/>
                <a:cs typeface="Times New Roman" panose="02020603050405020304" pitchFamily="18" charset="0"/>
              </a:rPr>
              <a:t>ác </a:t>
            </a:r>
            <a:r>
              <a:rPr lang="vi-VN" sz="2400" dirty="0" smtClean="0">
                <a:latin typeface="+mn-lt"/>
                <a:ea typeface="Calibri" panose="020F0502020204030204" pitchFamily="34" charset="0"/>
                <a:cs typeface="Times New Roman" panose="02020603050405020304" pitchFamily="18" charset="0"/>
              </a:rPr>
              <a:t>suất </a:t>
            </a:r>
            <a:r>
              <a:rPr lang="en-US" sz="2400" dirty="0" err="1">
                <a:latin typeface="+mj-lt"/>
                <a:ea typeface="Calibri" panose="020F0502020204030204" pitchFamily="34" charset="0"/>
                <a:cs typeface="Times New Roman" panose="02020603050405020304" pitchFamily="18" charset="0"/>
              </a:rPr>
              <a:t>trẻ</a:t>
            </a:r>
            <a:r>
              <a:rPr lang="en-US" sz="2400" dirty="0">
                <a:latin typeface="+mj-lt"/>
                <a:ea typeface="Calibri" panose="020F0502020204030204" pitchFamily="34" charset="0"/>
                <a:cs typeface="Times New Roman" panose="02020603050405020304" pitchFamily="18" charset="0"/>
              </a:rPr>
              <a:t> </a:t>
            </a:r>
            <a:r>
              <a:rPr lang="en-US" sz="2400" dirty="0" err="1" smtClean="0">
                <a:latin typeface="+mj-lt"/>
                <a:ea typeface="Calibri" panose="020F0502020204030204" pitchFamily="34" charset="0"/>
                <a:cs typeface="Times New Roman" panose="02020603050405020304" pitchFamily="18" charset="0"/>
              </a:rPr>
              <a:t>trai</a:t>
            </a:r>
            <a:r>
              <a:rPr lang="en-US" sz="2400" dirty="0" smtClean="0">
                <a:latin typeface="+mj-lt"/>
                <a:ea typeface="Calibri" panose="020F0502020204030204" pitchFamily="34" charset="0"/>
                <a:cs typeface="Times New Roman" panose="02020603050405020304" pitchFamily="18" charset="0"/>
              </a:rPr>
              <a:t> </a:t>
            </a:r>
            <a:r>
              <a:rPr lang="en-US" sz="2400" dirty="0" err="1">
                <a:latin typeface="+mj-lt"/>
                <a:ea typeface="Calibri" panose="020F0502020204030204" pitchFamily="34" charset="0"/>
                <a:cs typeface="Times New Roman" panose="02020603050405020304" pitchFamily="18" charset="0"/>
              </a:rPr>
              <a:t>trở</a:t>
            </a:r>
            <a:r>
              <a:rPr lang="en-US" sz="2400" dirty="0">
                <a:latin typeface="+mj-lt"/>
                <a:ea typeface="Calibri" panose="020F0502020204030204" pitchFamily="34" charset="0"/>
                <a:cs typeface="Times New Roman" panose="02020603050405020304" pitchFamily="18" charset="0"/>
              </a:rPr>
              <a:t> thành </a:t>
            </a:r>
            <a:r>
              <a:rPr lang="en-US" sz="2400" dirty="0" err="1">
                <a:latin typeface="+mj-lt"/>
                <a:ea typeface="Calibri" panose="020F0502020204030204" pitchFamily="34" charset="0"/>
                <a:cs typeface="Times New Roman" panose="02020603050405020304" pitchFamily="18" charset="0"/>
              </a:rPr>
              <a:t>lao</a:t>
            </a:r>
            <a:r>
              <a:rPr lang="en-US" sz="2400" dirty="0">
                <a:latin typeface="+mj-lt"/>
                <a:ea typeface="Calibri" panose="020F0502020204030204" pitchFamily="34" charset="0"/>
                <a:cs typeface="Times New Roman" panose="02020603050405020304" pitchFamily="18" charset="0"/>
              </a:rPr>
              <a:t> </a:t>
            </a:r>
            <a:r>
              <a:rPr lang="en-US" sz="2400" dirty="0" err="1">
                <a:latin typeface="+mj-lt"/>
                <a:ea typeface="Calibri" panose="020F0502020204030204" pitchFamily="34" charset="0"/>
                <a:cs typeface="Times New Roman" panose="02020603050405020304" pitchFamily="18" charset="0"/>
              </a:rPr>
              <a:t>động</a:t>
            </a:r>
            <a:r>
              <a:rPr lang="en-US" sz="2400" dirty="0">
                <a:latin typeface="+mj-lt"/>
                <a:ea typeface="Calibri" panose="020F0502020204030204" pitchFamily="34" charset="0"/>
                <a:cs typeface="Times New Roman" panose="02020603050405020304" pitchFamily="18" charset="0"/>
              </a:rPr>
              <a:t> </a:t>
            </a:r>
            <a:r>
              <a:rPr lang="en-US" sz="2400" dirty="0" err="1">
                <a:latin typeface="+mj-lt"/>
                <a:ea typeface="Calibri" panose="020F0502020204030204" pitchFamily="34" charset="0"/>
                <a:cs typeface="Times New Roman" panose="02020603050405020304" pitchFamily="18" charset="0"/>
              </a:rPr>
              <a:t>trẻ</a:t>
            </a:r>
            <a:r>
              <a:rPr lang="en-US" sz="2400" dirty="0">
                <a:latin typeface="+mj-lt"/>
                <a:ea typeface="Calibri" panose="020F0502020204030204" pitchFamily="34" charset="0"/>
                <a:cs typeface="Times New Roman" panose="02020603050405020304" pitchFamily="18" charset="0"/>
              </a:rPr>
              <a:t> </a:t>
            </a:r>
            <a:r>
              <a:rPr lang="en-US" sz="2400" dirty="0" err="1">
                <a:latin typeface="+mj-lt"/>
                <a:ea typeface="Calibri" panose="020F0502020204030204" pitchFamily="34" charset="0"/>
                <a:cs typeface="Times New Roman" panose="02020603050405020304" pitchFamily="18" charset="0"/>
              </a:rPr>
              <a:t>em</a:t>
            </a:r>
            <a:r>
              <a:rPr lang="en-US" sz="2400" dirty="0">
                <a:latin typeface="+mj-lt"/>
                <a:ea typeface="Calibri" panose="020F0502020204030204" pitchFamily="34" charset="0"/>
                <a:cs typeface="Times New Roman" panose="02020603050405020304" pitchFamily="18" charset="0"/>
              </a:rPr>
              <a:t> </a:t>
            </a:r>
            <a:r>
              <a:rPr lang="vi-VN" sz="2400" dirty="0" smtClean="0">
                <a:latin typeface="+mn-lt"/>
                <a:ea typeface="Calibri" panose="020F0502020204030204" pitchFamily="34" charset="0"/>
                <a:cs typeface="Times New Roman" panose="02020603050405020304" pitchFamily="18" charset="0"/>
              </a:rPr>
              <a:t>cao </a:t>
            </a:r>
            <a:r>
              <a:rPr lang="vi-VN" sz="2400" dirty="0">
                <a:latin typeface="+mn-lt"/>
                <a:ea typeface="Calibri" panose="020F0502020204030204" pitchFamily="34" charset="0"/>
                <a:cs typeface="Times New Roman" panose="02020603050405020304" pitchFamily="18" charset="0"/>
              </a:rPr>
              <a:t>hơn </a:t>
            </a:r>
            <a:r>
              <a:rPr lang="en-US" sz="2400" dirty="0" err="1">
                <a:latin typeface="+mj-lt"/>
                <a:ea typeface="Calibri" panose="020F0502020204030204" pitchFamily="34" charset="0"/>
                <a:cs typeface="Times New Roman" panose="02020603050405020304" pitchFamily="18" charset="0"/>
              </a:rPr>
              <a:t>trẻ</a:t>
            </a:r>
            <a:r>
              <a:rPr lang="en-US" sz="2400" dirty="0">
                <a:latin typeface="+mj-lt"/>
                <a:ea typeface="Calibri" panose="020F0502020204030204" pitchFamily="34" charset="0"/>
                <a:cs typeface="Times New Roman" panose="02020603050405020304" pitchFamily="18" charset="0"/>
              </a:rPr>
              <a:t> </a:t>
            </a:r>
            <a:r>
              <a:rPr lang="en-US" sz="2400" dirty="0" smtClean="0">
                <a:latin typeface="+mj-lt"/>
                <a:ea typeface="Calibri" panose="020F0502020204030204" pitchFamily="34" charset="0"/>
                <a:cs typeface="Times New Roman" panose="02020603050405020304" pitchFamily="18" charset="0"/>
              </a:rPr>
              <a:t>gái</a:t>
            </a:r>
            <a:r>
              <a:rPr lang="vi-VN" sz="2400" dirty="0" smtClean="0">
                <a:latin typeface="+mj-lt"/>
                <a:ea typeface="Calibri" panose="020F0502020204030204" pitchFamily="34" charset="0"/>
                <a:cs typeface="Times New Roman" panose="02020603050405020304" pitchFamily="18" charset="0"/>
              </a:rPr>
              <a:t> </a:t>
            </a:r>
            <a:r>
              <a:rPr lang="en-US" sz="2400" dirty="0">
                <a:latin typeface="+mj-lt"/>
                <a:ea typeface="Calibri" panose="020F0502020204030204" pitchFamily="34" charset="0"/>
                <a:cs typeface="Times New Roman" panose="02020603050405020304" pitchFamily="18" charset="0"/>
              </a:rPr>
              <a:t>0,5%.</a:t>
            </a:r>
          </a:p>
          <a:p>
            <a:pPr marL="800100" indent="-342900" algn="just">
              <a:lnSpc>
                <a:spcPct val="120000"/>
              </a:lnSpc>
              <a:spcBef>
                <a:spcPts val="600"/>
              </a:spcBef>
              <a:spcAft>
                <a:spcPts val="600"/>
              </a:spcAft>
              <a:buFont typeface="Wingdings" panose="05000000000000000000" pitchFamily="2" charset="2"/>
              <a:buChar char="Ø"/>
            </a:pPr>
            <a:r>
              <a:rPr lang="en-US" sz="2400" dirty="0" err="1" smtClean="0">
                <a:latin typeface="+mj-lt"/>
                <a:ea typeface="Calibri" panose="020F0502020204030204" pitchFamily="34" charset="0"/>
                <a:cs typeface="Times New Roman" panose="02020603050405020304" pitchFamily="18" charset="0"/>
              </a:rPr>
              <a:t>Xác</a:t>
            </a:r>
            <a:r>
              <a:rPr lang="en-US" sz="2400" dirty="0" smtClean="0">
                <a:latin typeface="+mj-lt"/>
                <a:ea typeface="Calibri" panose="020F0502020204030204" pitchFamily="34" charset="0"/>
                <a:cs typeface="Times New Roman" panose="02020603050405020304" pitchFamily="18" charset="0"/>
              </a:rPr>
              <a:t> </a:t>
            </a:r>
            <a:r>
              <a:rPr lang="en-US" sz="2400" dirty="0" err="1">
                <a:latin typeface="+mj-lt"/>
                <a:ea typeface="Calibri" panose="020F0502020204030204" pitchFamily="34" charset="0"/>
                <a:cs typeface="Times New Roman" panose="02020603050405020304" pitchFamily="18" charset="0"/>
              </a:rPr>
              <a:t>suất</a:t>
            </a:r>
            <a:r>
              <a:rPr lang="en-US" sz="2400" dirty="0">
                <a:latin typeface="+mj-lt"/>
                <a:ea typeface="Calibri" panose="020F0502020204030204" pitchFamily="34" charset="0"/>
                <a:cs typeface="Times New Roman" panose="02020603050405020304" pitchFamily="18" charset="0"/>
              </a:rPr>
              <a:t> </a:t>
            </a:r>
            <a:r>
              <a:rPr lang="en-US" sz="2400" dirty="0" err="1" smtClean="0">
                <a:latin typeface="+mj-lt"/>
                <a:ea typeface="Calibri" panose="020F0502020204030204" pitchFamily="34" charset="0"/>
                <a:cs typeface="Times New Roman" panose="02020603050405020304" pitchFamily="18" charset="0"/>
              </a:rPr>
              <a:t>trẻ</a:t>
            </a:r>
            <a:r>
              <a:rPr lang="en-US" sz="2400" dirty="0" smtClean="0">
                <a:latin typeface="+mj-lt"/>
                <a:ea typeface="Calibri" panose="020F0502020204030204" pitchFamily="34" charset="0"/>
                <a:cs typeface="Times New Roman" panose="02020603050405020304" pitchFamily="18" charset="0"/>
              </a:rPr>
              <a:t> </a:t>
            </a:r>
            <a:r>
              <a:rPr lang="en-US" sz="2400" dirty="0" err="1">
                <a:latin typeface="+mj-lt"/>
                <a:ea typeface="Calibri" panose="020F0502020204030204" pitchFamily="34" charset="0"/>
                <a:cs typeface="Times New Roman" panose="02020603050405020304" pitchFamily="18" charset="0"/>
              </a:rPr>
              <a:t>em</a:t>
            </a:r>
            <a:r>
              <a:rPr lang="en-US" sz="2400" dirty="0">
                <a:latin typeface="+mj-lt"/>
                <a:ea typeface="Calibri" panose="020F0502020204030204" pitchFamily="34" charset="0"/>
                <a:cs typeface="Times New Roman" panose="02020603050405020304" pitchFamily="18" charset="0"/>
              </a:rPr>
              <a:t> ở </a:t>
            </a:r>
            <a:r>
              <a:rPr lang="en-US" sz="2400" dirty="0" err="1">
                <a:latin typeface="+mj-lt"/>
                <a:ea typeface="Calibri" panose="020F0502020204030204" pitchFamily="34" charset="0"/>
                <a:cs typeface="Times New Roman" panose="02020603050405020304" pitchFamily="18" charset="0"/>
              </a:rPr>
              <a:t>khu</a:t>
            </a:r>
            <a:r>
              <a:rPr lang="en-US" sz="2400" dirty="0">
                <a:latin typeface="+mj-lt"/>
                <a:ea typeface="Calibri" panose="020F0502020204030204" pitchFamily="34" charset="0"/>
                <a:cs typeface="Times New Roman" panose="02020603050405020304" pitchFamily="18" charset="0"/>
              </a:rPr>
              <a:t> </a:t>
            </a:r>
            <a:r>
              <a:rPr lang="en-US" sz="2400" dirty="0" err="1">
                <a:latin typeface="+mj-lt"/>
                <a:ea typeface="Calibri" panose="020F0502020204030204" pitchFamily="34" charset="0"/>
                <a:cs typeface="Times New Roman" panose="02020603050405020304" pitchFamily="18" charset="0"/>
              </a:rPr>
              <a:t>vực</a:t>
            </a:r>
            <a:r>
              <a:rPr lang="en-US" sz="2400" dirty="0">
                <a:latin typeface="+mj-lt"/>
                <a:ea typeface="Calibri" panose="020F0502020204030204" pitchFamily="34" charset="0"/>
                <a:cs typeface="Times New Roman" panose="02020603050405020304" pitchFamily="18" charset="0"/>
              </a:rPr>
              <a:t> thành </a:t>
            </a:r>
            <a:r>
              <a:rPr lang="en-US" sz="2400" dirty="0" err="1">
                <a:latin typeface="+mj-lt"/>
                <a:ea typeface="Calibri" panose="020F0502020204030204" pitchFamily="34" charset="0"/>
                <a:cs typeface="Times New Roman" panose="02020603050405020304" pitchFamily="18" charset="0"/>
              </a:rPr>
              <a:t>thị</a:t>
            </a:r>
            <a:r>
              <a:rPr lang="en-US" sz="2400" dirty="0">
                <a:latin typeface="+mj-lt"/>
                <a:ea typeface="Calibri" panose="020F0502020204030204" pitchFamily="34" charset="0"/>
                <a:cs typeface="Times New Roman" panose="02020603050405020304" pitchFamily="18" charset="0"/>
              </a:rPr>
              <a:t> </a:t>
            </a:r>
            <a:r>
              <a:rPr lang="en-US" sz="2400" dirty="0" err="1">
                <a:latin typeface="+mj-lt"/>
                <a:ea typeface="Calibri" panose="020F0502020204030204" pitchFamily="34" charset="0"/>
                <a:cs typeface="Times New Roman" panose="02020603050405020304" pitchFamily="18" charset="0"/>
              </a:rPr>
              <a:t>trở</a:t>
            </a:r>
            <a:r>
              <a:rPr lang="en-US" sz="2400" dirty="0">
                <a:latin typeface="+mj-lt"/>
                <a:ea typeface="Calibri" panose="020F0502020204030204" pitchFamily="34" charset="0"/>
                <a:cs typeface="Times New Roman" panose="02020603050405020304" pitchFamily="18" charset="0"/>
              </a:rPr>
              <a:t> thành </a:t>
            </a:r>
            <a:r>
              <a:rPr lang="en-US" sz="2400" dirty="0" err="1">
                <a:latin typeface="+mj-lt"/>
                <a:ea typeface="Calibri" panose="020F0502020204030204" pitchFamily="34" charset="0"/>
                <a:cs typeface="Times New Roman" panose="02020603050405020304" pitchFamily="18" charset="0"/>
              </a:rPr>
              <a:t>lao</a:t>
            </a:r>
            <a:r>
              <a:rPr lang="en-US" sz="2400" dirty="0">
                <a:latin typeface="+mj-lt"/>
                <a:ea typeface="Calibri" panose="020F0502020204030204" pitchFamily="34" charset="0"/>
                <a:cs typeface="Times New Roman" panose="02020603050405020304" pitchFamily="18" charset="0"/>
              </a:rPr>
              <a:t> </a:t>
            </a:r>
            <a:r>
              <a:rPr lang="en-US" sz="2400" dirty="0" err="1">
                <a:latin typeface="+mj-lt"/>
                <a:ea typeface="Calibri" panose="020F0502020204030204" pitchFamily="34" charset="0"/>
                <a:cs typeface="Times New Roman" panose="02020603050405020304" pitchFamily="18" charset="0"/>
              </a:rPr>
              <a:t>động</a:t>
            </a:r>
            <a:r>
              <a:rPr lang="en-US" sz="2400" dirty="0">
                <a:latin typeface="+mj-lt"/>
                <a:ea typeface="Calibri" panose="020F0502020204030204" pitchFamily="34" charset="0"/>
                <a:cs typeface="Times New Roman" panose="02020603050405020304" pitchFamily="18" charset="0"/>
              </a:rPr>
              <a:t> </a:t>
            </a:r>
            <a:r>
              <a:rPr lang="en-US" sz="2400" dirty="0" err="1">
                <a:latin typeface="+mj-lt"/>
                <a:ea typeface="Calibri" panose="020F0502020204030204" pitchFamily="34" charset="0"/>
                <a:cs typeface="Times New Roman" panose="02020603050405020304" pitchFamily="18" charset="0"/>
              </a:rPr>
              <a:t>trẻ</a:t>
            </a:r>
            <a:r>
              <a:rPr lang="en-US" sz="2400" dirty="0">
                <a:latin typeface="+mj-lt"/>
                <a:ea typeface="Calibri" panose="020F0502020204030204" pitchFamily="34" charset="0"/>
                <a:cs typeface="Times New Roman" panose="02020603050405020304" pitchFamily="18" charset="0"/>
              </a:rPr>
              <a:t> </a:t>
            </a:r>
            <a:r>
              <a:rPr lang="en-US" sz="2400" dirty="0" err="1">
                <a:latin typeface="+mj-lt"/>
                <a:ea typeface="Calibri" panose="020F0502020204030204" pitchFamily="34" charset="0"/>
                <a:cs typeface="Times New Roman" panose="02020603050405020304" pitchFamily="18" charset="0"/>
              </a:rPr>
              <a:t>em</a:t>
            </a:r>
            <a:r>
              <a:rPr lang="en-US" sz="2400" dirty="0">
                <a:latin typeface="+mj-lt"/>
                <a:ea typeface="Calibri" panose="020F0502020204030204" pitchFamily="34" charset="0"/>
                <a:cs typeface="Times New Roman" panose="02020603050405020304" pitchFamily="18" charset="0"/>
              </a:rPr>
              <a:t> </a:t>
            </a:r>
            <a:r>
              <a:rPr lang="en-US" sz="2400" dirty="0" err="1">
                <a:latin typeface="+mj-lt"/>
                <a:ea typeface="Calibri" panose="020F0502020204030204" pitchFamily="34" charset="0"/>
                <a:cs typeface="Times New Roman" panose="02020603050405020304" pitchFamily="18" charset="0"/>
              </a:rPr>
              <a:t>thấp</a:t>
            </a:r>
            <a:r>
              <a:rPr lang="en-US" sz="2400" dirty="0">
                <a:latin typeface="+mj-lt"/>
                <a:ea typeface="Calibri" panose="020F0502020204030204" pitchFamily="34" charset="0"/>
                <a:cs typeface="Times New Roman" panose="02020603050405020304" pitchFamily="18" charset="0"/>
              </a:rPr>
              <a:t> </a:t>
            </a:r>
            <a:r>
              <a:rPr lang="en-US" sz="2400" dirty="0" err="1">
                <a:latin typeface="+mj-lt"/>
                <a:ea typeface="Calibri" panose="020F0502020204030204" pitchFamily="34" charset="0"/>
                <a:cs typeface="Times New Roman" panose="02020603050405020304" pitchFamily="18" charset="0"/>
              </a:rPr>
              <a:t>hơn</a:t>
            </a:r>
            <a:r>
              <a:rPr lang="en-US" sz="2400" dirty="0">
                <a:latin typeface="+mj-lt"/>
                <a:ea typeface="Calibri" panose="020F0502020204030204" pitchFamily="34" charset="0"/>
                <a:cs typeface="Times New Roman" panose="02020603050405020304" pitchFamily="18" charset="0"/>
              </a:rPr>
              <a:t> so </a:t>
            </a:r>
            <a:r>
              <a:rPr lang="en-US" sz="2400" dirty="0" err="1">
                <a:latin typeface="+mj-lt"/>
                <a:ea typeface="Calibri" panose="020F0502020204030204" pitchFamily="34" charset="0"/>
                <a:cs typeface="Times New Roman" panose="02020603050405020304" pitchFamily="18" charset="0"/>
              </a:rPr>
              <a:t>với</a:t>
            </a:r>
            <a:r>
              <a:rPr lang="en-US" sz="2400" dirty="0">
                <a:latin typeface="+mj-lt"/>
                <a:ea typeface="Calibri" panose="020F0502020204030204" pitchFamily="34" charset="0"/>
                <a:cs typeface="Times New Roman" panose="02020603050405020304" pitchFamily="18" charset="0"/>
              </a:rPr>
              <a:t> </a:t>
            </a:r>
            <a:r>
              <a:rPr lang="en-US" sz="2400" dirty="0" err="1">
                <a:latin typeface="+mj-lt"/>
                <a:ea typeface="Calibri" panose="020F0502020204030204" pitchFamily="34" charset="0"/>
                <a:cs typeface="Times New Roman" panose="02020603050405020304" pitchFamily="18" charset="0"/>
              </a:rPr>
              <a:t>khu</a:t>
            </a:r>
            <a:r>
              <a:rPr lang="en-US" sz="2400" dirty="0">
                <a:latin typeface="+mj-lt"/>
                <a:ea typeface="Calibri" panose="020F0502020204030204" pitchFamily="34" charset="0"/>
                <a:cs typeface="Times New Roman" panose="02020603050405020304" pitchFamily="18" charset="0"/>
              </a:rPr>
              <a:t> </a:t>
            </a:r>
            <a:r>
              <a:rPr lang="en-US" sz="2400" dirty="0" err="1">
                <a:latin typeface="+mj-lt"/>
                <a:ea typeface="Calibri" panose="020F0502020204030204" pitchFamily="34" charset="0"/>
                <a:cs typeface="Times New Roman" panose="02020603050405020304" pitchFamily="18" charset="0"/>
              </a:rPr>
              <a:t>vực</a:t>
            </a:r>
            <a:r>
              <a:rPr lang="en-US" sz="2400" dirty="0">
                <a:latin typeface="+mj-lt"/>
                <a:ea typeface="Calibri" panose="020F0502020204030204" pitchFamily="34" charset="0"/>
                <a:cs typeface="Times New Roman" panose="02020603050405020304" pitchFamily="18" charset="0"/>
              </a:rPr>
              <a:t> </a:t>
            </a:r>
            <a:r>
              <a:rPr lang="en-US" sz="2400" dirty="0" err="1">
                <a:latin typeface="+mj-lt"/>
                <a:ea typeface="Calibri" panose="020F0502020204030204" pitchFamily="34" charset="0"/>
                <a:cs typeface="Times New Roman" panose="02020603050405020304" pitchFamily="18" charset="0"/>
              </a:rPr>
              <a:t>nông</a:t>
            </a:r>
            <a:r>
              <a:rPr lang="en-US" sz="2400" dirty="0">
                <a:latin typeface="+mj-lt"/>
                <a:ea typeface="Calibri" panose="020F0502020204030204" pitchFamily="34" charset="0"/>
                <a:cs typeface="Times New Roman" panose="02020603050405020304" pitchFamily="18" charset="0"/>
              </a:rPr>
              <a:t> </a:t>
            </a:r>
            <a:r>
              <a:rPr lang="en-US" sz="2400" dirty="0" err="1">
                <a:latin typeface="+mj-lt"/>
                <a:ea typeface="Calibri" panose="020F0502020204030204" pitchFamily="34" charset="0"/>
                <a:cs typeface="Times New Roman" panose="02020603050405020304" pitchFamily="18" charset="0"/>
              </a:rPr>
              <a:t>thôn</a:t>
            </a:r>
            <a:r>
              <a:rPr lang="en-US" sz="2400" dirty="0">
                <a:latin typeface="+mj-lt"/>
                <a:ea typeface="Calibri" panose="020F0502020204030204" pitchFamily="34" charset="0"/>
                <a:cs typeface="Times New Roman" panose="02020603050405020304" pitchFamily="18" charset="0"/>
              </a:rPr>
              <a:t> 0,3%. </a:t>
            </a:r>
            <a:endParaRPr lang="en-US" sz="2400" dirty="0" smtClean="0">
              <a:latin typeface="+mj-lt"/>
              <a:ea typeface="Calibri" panose="020F0502020204030204" pitchFamily="34" charset="0"/>
              <a:cs typeface="Times New Roman" panose="02020603050405020304" pitchFamily="18" charset="0"/>
            </a:endParaRPr>
          </a:p>
          <a:p>
            <a:pPr marL="800100" indent="-342900" algn="just">
              <a:lnSpc>
                <a:spcPct val="120000"/>
              </a:lnSpc>
              <a:spcBef>
                <a:spcPts val="600"/>
              </a:spcBef>
              <a:spcAft>
                <a:spcPts val="600"/>
              </a:spcAft>
              <a:buFont typeface="Wingdings" panose="05000000000000000000" pitchFamily="2" charset="2"/>
              <a:buChar char="Ø"/>
            </a:pPr>
            <a:r>
              <a:rPr lang="en-US" sz="2400" dirty="0" err="1" smtClean="0">
                <a:latin typeface="+mj-lt"/>
                <a:ea typeface="Calibri" panose="020F0502020204030204" pitchFamily="34" charset="0"/>
                <a:cs typeface="Times New Roman" panose="02020603050405020304" pitchFamily="18" charset="0"/>
              </a:rPr>
              <a:t>Chủ</a:t>
            </a:r>
            <a:r>
              <a:rPr lang="en-US" sz="2400" dirty="0" smtClean="0">
                <a:latin typeface="+mj-lt"/>
                <a:ea typeface="Calibri" panose="020F0502020204030204" pitchFamily="34" charset="0"/>
                <a:cs typeface="Times New Roman" panose="02020603050405020304" pitchFamily="18" charset="0"/>
              </a:rPr>
              <a:t> </a:t>
            </a:r>
            <a:r>
              <a:rPr lang="en-US" sz="2400" dirty="0" err="1">
                <a:latin typeface="+mj-lt"/>
                <a:ea typeface="Calibri" panose="020F0502020204030204" pitchFamily="34" charset="0"/>
                <a:cs typeface="Times New Roman" panose="02020603050405020304" pitchFamily="18" charset="0"/>
              </a:rPr>
              <a:t>hộ</a:t>
            </a:r>
            <a:r>
              <a:rPr lang="en-US" sz="2400" dirty="0">
                <a:latin typeface="+mj-lt"/>
                <a:ea typeface="Calibri" panose="020F0502020204030204" pitchFamily="34" charset="0"/>
                <a:cs typeface="Times New Roman" panose="02020603050405020304" pitchFamily="18" charset="0"/>
              </a:rPr>
              <a:t> có </a:t>
            </a:r>
            <a:r>
              <a:rPr lang="en-US" sz="2400" dirty="0" err="1">
                <a:latin typeface="+mj-lt"/>
                <a:ea typeface="Calibri" panose="020F0502020204030204" pitchFamily="34" charset="0"/>
                <a:cs typeface="Times New Roman" panose="02020603050405020304" pitchFamily="18" charset="0"/>
              </a:rPr>
              <a:t>trình</a:t>
            </a:r>
            <a:r>
              <a:rPr lang="en-US" sz="2400" dirty="0">
                <a:latin typeface="+mj-lt"/>
                <a:ea typeface="Calibri" panose="020F0502020204030204" pitchFamily="34" charset="0"/>
                <a:cs typeface="Times New Roman" panose="02020603050405020304" pitchFamily="18" charset="0"/>
              </a:rPr>
              <a:t> độ </a:t>
            </a:r>
            <a:r>
              <a:rPr lang="en-US" sz="2400" dirty="0" err="1">
                <a:latin typeface="+mj-lt"/>
                <a:ea typeface="Calibri" panose="020F0502020204030204" pitchFamily="34" charset="0"/>
                <a:cs typeface="Times New Roman" panose="02020603050405020304" pitchFamily="18" charset="0"/>
              </a:rPr>
              <a:t>chuyên</a:t>
            </a:r>
            <a:r>
              <a:rPr lang="en-US" sz="2400" dirty="0">
                <a:latin typeface="+mj-lt"/>
                <a:ea typeface="Calibri" panose="020F0502020204030204" pitchFamily="34" charset="0"/>
                <a:cs typeface="Times New Roman" panose="02020603050405020304" pitchFamily="18" charset="0"/>
              </a:rPr>
              <a:t> </a:t>
            </a:r>
            <a:r>
              <a:rPr lang="en-US" sz="2400" dirty="0" err="1">
                <a:latin typeface="+mj-lt"/>
                <a:ea typeface="Calibri" panose="020F0502020204030204" pitchFamily="34" charset="0"/>
                <a:cs typeface="Times New Roman" panose="02020603050405020304" pitchFamily="18" charset="0"/>
              </a:rPr>
              <a:t>môn</a:t>
            </a:r>
            <a:r>
              <a:rPr lang="en-US" sz="2400" dirty="0">
                <a:latin typeface="+mj-lt"/>
                <a:ea typeface="Calibri" panose="020F0502020204030204" pitchFamily="34" charset="0"/>
                <a:cs typeface="Times New Roman" panose="02020603050405020304" pitchFamily="18" charset="0"/>
              </a:rPr>
              <a:t> </a:t>
            </a:r>
            <a:r>
              <a:rPr lang="en-US" sz="2400" dirty="0" err="1">
                <a:latin typeface="+mj-lt"/>
                <a:ea typeface="Calibri" panose="020F0502020204030204" pitchFamily="34" charset="0"/>
                <a:cs typeface="Times New Roman" panose="02020603050405020304" pitchFamily="18" charset="0"/>
              </a:rPr>
              <a:t>kỹ</a:t>
            </a:r>
            <a:r>
              <a:rPr lang="en-US" sz="2400" dirty="0">
                <a:latin typeface="+mj-lt"/>
                <a:ea typeface="Calibri" panose="020F0502020204030204" pitchFamily="34" charset="0"/>
                <a:cs typeface="Times New Roman" panose="02020603050405020304" pitchFamily="18" charset="0"/>
              </a:rPr>
              <a:t> </a:t>
            </a:r>
            <a:r>
              <a:rPr lang="en-US" sz="2400" dirty="0" err="1">
                <a:latin typeface="+mj-lt"/>
                <a:ea typeface="Calibri" panose="020F0502020204030204" pitchFamily="34" charset="0"/>
                <a:cs typeface="Times New Roman" panose="02020603050405020304" pitchFamily="18" charset="0"/>
              </a:rPr>
              <a:t>thuật</a:t>
            </a:r>
            <a:r>
              <a:rPr lang="en-US" sz="2400" dirty="0">
                <a:latin typeface="+mj-lt"/>
                <a:ea typeface="Calibri" panose="020F0502020204030204" pitchFamily="34" charset="0"/>
                <a:cs typeface="Times New Roman" panose="02020603050405020304" pitchFamily="18" charset="0"/>
              </a:rPr>
              <a:t> </a:t>
            </a:r>
            <a:r>
              <a:rPr lang="en-US" sz="2400" dirty="0" err="1">
                <a:latin typeface="+mj-lt"/>
                <a:ea typeface="Calibri" panose="020F0502020204030204" pitchFamily="34" charset="0"/>
                <a:cs typeface="Times New Roman" panose="02020603050405020304" pitchFamily="18" charset="0"/>
              </a:rPr>
              <a:t>càng</a:t>
            </a:r>
            <a:r>
              <a:rPr lang="en-US" sz="2400" dirty="0">
                <a:latin typeface="+mj-lt"/>
                <a:ea typeface="Calibri" panose="020F0502020204030204" pitchFamily="34" charset="0"/>
                <a:cs typeface="Times New Roman" panose="02020603050405020304" pitchFamily="18" charset="0"/>
              </a:rPr>
              <a:t> </a:t>
            </a:r>
            <a:r>
              <a:rPr lang="en-US" sz="2400" dirty="0" err="1">
                <a:latin typeface="+mj-lt"/>
                <a:ea typeface="Calibri" panose="020F0502020204030204" pitchFamily="34" charset="0"/>
                <a:cs typeface="Times New Roman" panose="02020603050405020304" pitchFamily="18" charset="0"/>
              </a:rPr>
              <a:t>cao</a:t>
            </a:r>
            <a:r>
              <a:rPr lang="en-US" sz="2400" dirty="0">
                <a:latin typeface="+mj-lt"/>
                <a:ea typeface="Calibri" panose="020F0502020204030204" pitchFamily="34" charset="0"/>
                <a:cs typeface="Times New Roman" panose="02020603050405020304" pitchFamily="18" charset="0"/>
              </a:rPr>
              <a:t> </a:t>
            </a:r>
            <a:r>
              <a:rPr lang="en-US" sz="2400" dirty="0" err="1">
                <a:latin typeface="+mj-lt"/>
                <a:ea typeface="Calibri" panose="020F0502020204030204" pitchFamily="34" charset="0"/>
                <a:cs typeface="Times New Roman" panose="02020603050405020304" pitchFamily="18" charset="0"/>
              </a:rPr>
              <a:t>thì</a:t>
            </a:r>
            <a:r>
              <a:rPr lang="en-US" sz="2400" dirty="0">
                <a:latin typeface="+mj-lt"/>
                <a:ea typeface="Calibri" panose="020F0502020204030204" pitchFamily="34" charset="0"/>
                <a:cs typeface="Times New Roman" panose="02020603050405020304" pitchFamily="18" charset="0"/>
              </a:rPr>
              <a:t> </a:t>
            </a:r>
            <a:r>
              <a:rPr lang="en-US" sz="2400" dirty="0" err="1">
                <a:latin typeface="+mj-lt"/>
                <a:ea typeface="Calibri" panose="020F0502020204030204" pitchFamily="34" charset="0"/>
                <a:cs typeface="Times New Roman" panose="02020603050405020304" pitchFamily="18" charset="0"/>
              </a:rPr>
              <a:t>xác</a:t>
            </a:r>
            <a:r>
              <a:rPr lang="en-US" sz="2400" dirty="0">
                <a:latin typeface="+mj-lt"/>
                <a:ea typeface="Calibri" panose="020F0502020204030204" pitchFamily="34" charset="0"/>
                <a:cs typeface="Times New Roman" panose="02020603050405020304" pitchFamily="18" charset="0"/>
              </a:rPr>
              <a:t> </a:t>
            </a:r>
            <a:r>
              <a:rPr lang="en-US" sz="2400" dirty="0" err="1">
                <a:latin typeface="+mj-lt"/>
                <a:ea typeface="Calibri" panose="020F0502020204030204" pitchFamily="34" charset="0"/>
                <a:cs typeface="Times New Roman" panose="02020603050405020304" pitchFamily="18" charset="0"/>
              </a:rPr>
              <a:t>suất</a:t>
            </a:r>
            <a:r>
              <a:rPr lang="en-US" sz="2400" dirty="0">
                <a:latin typeface="+mj-lt"/>
                <a:ea typeface="Calibri" panose="020F0502020204030204" pitchFamily="34" charset="0"/>
                <a:cs typeface="Times New Roman" panose="02020603050405020304" pitchFamily="18" charset="0"/>
              </a:rPr>
              <a:t> </a:t>
            </a:r>
            <a:r>
              <a:rPr lang="en-US" sz="2400" dirty="0" err="1">
                <a:latin typeface="+mj-lt"/>
                <a:ea typeface="Calibri" panose="020F0502020204030204" pitchFamily="34" charset="0"/>
                <a:cs typeface="Times New Roman" panose="02020603050405020304" pitchFamily="18" charset="0"/>
              </a:rPr>
              <a:t>trẻ</a:t>
            </a:r>
            <a:r>
              <a:rPr lang="en-US" sz="2400" dirty="0">
                <a:latin typeface="+mj-lt"/>
                <a:ea typeface="Calibri" panose="020F0502020204030204" pitchFamily="34" charset="0"/>
                <a:cs typeface="Times New Roman" panose="02020603050405020304" pitchFamily="18" charset="0"/>
              </a:rPr>
              <a:t> </a:t>
            </a:r>
            <a:r>
              <a:rPr lang="en-US" sz="2400" dirty="0" err="1">
                <a:latin typeface="+mj-lt"/>
                <a:ea typeface="Calibri" panose="020F0502020204030204" pitchFamily="34" charset="0"/>
                <a:cs typeface="Times New Roman" panose="02020603050405020304" pitchFamily="18" charset="0"/>
              </a:rPr>
              <a:t>sống</a:t>
            </a:r>
            <a:r>
              <a:rPr lang="en-US" sz="2400" dirty="0">
                <a:latin typeface="+mj-lt"/>
                <a:ea typeface="Calibri" panose="020F0502020204030204" pitchFamily="34" charset="0"/>
                <a:cs typeface="Times New Roman" panose="02020603050405020304" pitchFamily="18" charset="0"/>
              </a:rPr>
              <a:t> </a:t>
            </a:r>
            <a:r>
              <a:rPr lang="en-US" sz="2400" dirty="0" err="1">
                <a:latin typeface="+mj-lt"/>
                <a:ea typeface="Calibri" panose="020F0502020204030204" pitchFamily="34" charset="0"/>
                <a:cs typeface="Times New Roman" panose="02020603050405020304" pitchFamily="18" charset="0"/>
              </a:rPr>
              <a:t>trong</a:t>
            </a:r>
            <a:r>
              <a:rPr lang="en-US" sz="2400" dirty="0">
                <a:latin typeface="+mj-lt"/>
                <a:ea typeface="Calibri" panose="020F0502020204030204" pitchFamily="34" charset="0"/>
                <a:cs typeface="Times New Roman" panose="02020603050405020304" pitchFamily="18" charset="0"/>
              </a:rPr>
              <a:t> </a:t>
            </a:r>
            <a:r>
              <a:rPr lang="en-US" sz="2400" dirty="0" err="1">
                <a:latin typeface="+mj-lt"/>
                <a:ea typeface="Calibri" panose="020F0502020204030204" pitchFamily="34" charset="0"/>
                <a:cs typeface="Times New Roman" panose="02020603050405020304" pitchFamily="18" charset="0"/>
              </a:rPr>
              <a:t>hộ</a:t>
            </a:r>
            <a:r>
              <a:rPr lang="en-US" sz="2400" dirty="0">
                <a:latin typeface="+mj-lt"/>
                <a:ea typeface="Calibri" panose="020F0502020204030204" pitchFamily="34" charset="0"/>
                <a:cs typeface="Times New Roman" panose="02020603050405020304" pitchFamily="18" charset="0"/>
              </a:rPr>
              <a:t> đó </a:t>
            </a:r>
            <a:r>
              <a:rPr lang="en-US" sz="2400" dirty="0" err="1">
                <a:latin typeface="+mj-lt"/>
                <a:ea typeface="Calibri" panose="020F0502020204030204" pitchFamily="34" charset="0"/>
                <a:cs typeface="Times New Roman" panose="02020603050405020304" pitchFamily="18" charset="0"/>
              </a:rPr>
              <a:t>trở</a:t>
            </a:r>
            <a:r>
              <a:rPr lang="en-US" sz="2400" dirty="0">
                <a:latin typeface="+mj-lt"/>
                <a:ea typeface="Calibri" panose="020F0502020204030204" pitchFamily="34" charset="0"/>
                <a:cs typeface="Times New Roman" panose="02020603050405020304" pitchFamily="18" charset="0"/>
              </a:rPr>
              <a:t> thành </a:t>
            </a:r>
            <a:r>
              <a:rPr lang="en-US" sz="2400" dirty="0" err="1">
                <a:latin typeface="+mj-lt"/>
                <a:ea typeface="Calibri" panose="020F0502020204030204" pitchFamily="34" charset="0"/>
                <a:cs typeface="Times New Roman" panose="02020603050405020304" pitchFamily="18" charset="0"/>
              </a:rPr>
              <a:t>lao</a:t>
            </a:r>
            <a:r>
              <a:rPr lang="en-US" sz="2400" dirty="0">
                <a:latin typeface="+mj-lt"/>
                <a:ea typeface="Calibri" panose="020F0502020204030204" pitchFamily="34" charset="0"/>
                <a:cs typeface="Times New Roman" panose="02020603050405020304" pitchFamily="18" charset="0"/>
              </a:rPr>
              <a:t> </a:t>
            </a:r>
            <a:r>
              <a:rPr lang="en-US" sz="2400" dirty="0" err="1">
                <a:latin typeface="+mj-lt"/>
                <a:ea typeface="Calibri" panose="020F0502020204030204" pitchFamily="34" charset="0"/>
                <a:cs typeface="Times New Roman" panose="02020603050405020304" pitchFamily="18" charset="0"/>
              </a:rPr>
              <a:t>động</a:t>
            </a:r>
            <a:r>
              <a:rPr lang="en-US" sz="2400" dirty="0">
                <a:latin typeface="+mj-lt"/>
                <a:ea typeface="Calibri" panose="020F0502020204030204" pitchFamily="34" charset="0"/>
                <a:cs typeface="Times New Roman" panose="02020603050405020304" pitchFamily="18" charset="0"/>
              </a:rPr>
              <a:t> </a:t>
            </a:r>
            <a:r>
              <a:rPr lang="en-US" sz="2400" dirty="0" err="1">
                <a:latin typeface="+mj-lt"/>
                <a:ea typeface="Calibri" panose="020F0502020204030204" pitchFamily="34" charset="0"/>
                <a:cs typeface="Times New Roman" panose="02020603050405020304" pitchFamily="18" charset="0"/>
              </a:rPr>
              <a:t>trẻ</a:t>
            </a:r>
            <a:r>
              <a:rPr lang="en-US" sz="2400" dirty="0">
                <a:latin typeface="+mj-lt"/>
                <a:ea typeface="Calibri" panose="020F0502020204030204" pitchFamily="34" charset="0"/>
                <a:cs typeface="Times New Roman" panose="02020603050405020304" pitchFamily="18" charset="0"/>
              </a:rPr>
              <a:t> </a:t>
            </a:r>
            <a:r>
              <a:rPr lang="en-US" sz="2400" dirty="0" err="1">
                <a:latin typeface="+mj-lt"/>
                <a:ea typeface="Calibri" panose="020F0502020204030204" pitchFamily="34" charset="0"/>
                <a:cs typeface="Times New Roman" panose="02020603050405020304" pitchFamily="18" charset="0"/>
              </a:rPr>
              <a:t>em</a:t>
            </a:r>
            <a:r>
              <a:rPr lang="en-US" sz="2400" dirty="0">
                <a:latin typeface="+mj-lt"/>
                <a:ea typeface="Calibri" panose="020F0502020204030204" pitchFamily="34" charset="0"/>
                <a:cs typeface="Times New Roman" panose="02020603050405020304" pitchFamily="18" charset="0"/>
              </a:rPr>
              <a:t> </a:t>
            </a:r>
            <a:r>
              <a:rPr lang="en-US" sz="2400" dirty="0" err="1">
                <a:latin typeface="+mj-lt"/>
                <a:ea typeface="Calibri" panose="020F0502020204030204" pitchFamily="34" charset="0"/>
                <a:cs typeface="Times New Roman" panose="02020603050405020304" pitchFamily="18" charset="0"/>
              </a:rPr>
              <a:t>càng</a:t>
            </a:r>
            <a:r>
              <a:rPr lang="en-US" sz="2400" dirty="0">
                <a:latin typeface="+mj-lt"/>
                <a:ea typeface="Calibri" panose="020F0502020204030204" pitchFamily="34" charset="0"/>
                <a:cs typeface="Times New Roman" panose="02020603050405020304" pitchFamily="18" charset="0"/>
              </a:rPr>
              <a:t> </a:t>
            </a:r>
            <a:r>
              <a:rPr lang="en-US" sz="2400" dirty="0" err="1">
                <a:latin typeface="+mj-lt"/>
                <a:ea typeface="Calibri" panose="020F0502020204030204" pitchFamily="34" charset="0"/>
                <a:cs typeface="Times New Roman" panose="02020603050405020304" pitchFamily="18" charset="0"/>
              </a:rPr>
              <a:t>thấp</a:t>
            </a:r>
            <a:r>
              <a:rPr lang="en-US" sz="2400" dirty="0">
                <a:latin typeface="+mj-lt"/>
                <a:ea typeface="Calibri" panose="020F0502020204030204" pitchFamily="34" charset="0"/>
                <a:cs typeface="Times New Roman" panose="02020603050405020304" pitchFamily="18" charset="0"/>
              </a:rPr>
              <a:t>; </a:t>
            </a:r>
            <a:endParaRPr lang="en-US" sz="2400" dirty="0" smtClean="0">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55933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up)">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up)">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DF1EE"/>
        </a:solidFill>
        <a:effectLst/>
      </p:bgPr>
    </p:bg>
    <p:spTree>
      <p:nvGrpSpPr>
        <p:cNvPr id="1" name=""/>
        <p:cNvGrpSpPr/>
        <p:nvPr/>
      </p:nvGrpSpPr>
      <p:grpSpPr>
        <a:xfrm>
          <a:off x="0" y="0"/>
          <a:ext cx="0" cy="0"/>
          <a:chOff x="0" y="0"/>
          <a:chExt cx="0" cy="0"/>
        </a:xfrm>
      </p:grpSpPr>
      <p:sp>
        <p:nvSpPr>
          <p:cNvPr id="19" name="AutoShape 19"/>
          <p:cNvSpPr/>
          <p:nvPr/>
        </p:nvSpPr>
        <p:spPr>
          <a:xfrm flipH="1">
            <a:off x="8149427" y="-1814373"/>
            <a:ext cx="2566351" cy="2592608"/>
          </a:xfrm>
          <a:prstGeom prst="line">
            <a:avLst/>
          </a:prstGeom>
          <a:ln w="28575" cap="flat">
            <a:solidFill>
              <a:srgbClr val="8CA9AD"/>
            </a:solidFill>
            <a:prstDash val="solid"/>
            <a:headEnd type="none" w="sm" len="sm"/>
            <a:tailEnd type="none" w="sm" len="sm"/>
          </a:ln>
        </p:spPr>
      </p:sp>
      <p:sp>
        <p:nvSpPr>
          <p:cNvPr id="20" name="AutoShape 20"/>
          <p:cNvSpPr/>
          <p:nvPr/>
        </p:nvSpPr>
        <p:spPr>
          <a:xfrm flipH="1">
            <a:off x="8040013" y="-1921347"/>
            <a:ext cx="2519426" cy="2519426"/>
          </a:xfrm>
          <a:prstGeom prst="line">
            <a:avLst/>
          </a:prstGeom>
          <a:ln w="28575" cap="flat">
            <a:solidFill>
              <a:srgbClr val="8CA9AD"/>
            </a:solidFill>
            <a:prstDash val="solid"/>
            <a:headEnd type="none" w="sm" len="sm"/>
            <a:tailEnd type="none" w="sm" len="sm"/>
          </a:ln>
        </p:spPr>
      </p:sp>
      <p:sp>
        <p:nvSpPr>
          <p:cNvPr id="21" name="AutoShape 21"/>
          <p:cNvSpPr/>
          <p:nvPr/>
        </p:nvSpPr>
        <p:spPr>
          <a:xfrm flipH="1">
            <a:off x="7946634" y="-2011148"/>
            <a:ext cx="2433571" cy="2433571"/>
          </a:xfrm>
          <a:prstGeom prst="line">
            <a:avLst/>
          </a:prstGeom>
          <a:ln w="28575" cap="flat">
            <a:solidFill>
              <a:srgbClr val="8CA9AD"/>
            </a:solidFill>
            <a:prstDash val="solid"/>
            <a:headEnd type="none" w="sm" len="sm"/>
            <a:tailEnd type="none" w="sm" len="sm"/>
          </a:ln>
        </p:spPr>
      </p:sp>
      <p:sp>
        <p:nvSpPr>
          <p:cNvPr id="22" name="AutoShape 22"/>
          <p:cNvSpPr/>
          <p:nvPr/>
        </p:nvSpPr>
        <p:spPr>
          <a:xfrm flipH="1">
            <a:off x="7841813" y="-2074475"/>
            <a:ext cx="2345258" cy="2345258"/>
          </a:xfrm>
          <a:prstGeom prst="line">
            <a:avLst/>
          </a:prstGeom>
          <a:ln w="28575" cap="flat">
            <a:solidFill>
              <a:srgbClr val="8CA9AD"/>
            </a:solidFill>
            <a:prstDash val="solid"/>
            <a:headEnd type="none" w="sm" len="sm"/>
            <a:tailEnd type="none" w="sm" len="sm"/>
          </a:ln>
        </p:spPr>
      </p:sp>
      <p:sp>
        <p:nvSpPr>
          <p:cNvPr id="23" name="AutoShape 23"/>
          <p:cNvSpPr/>
          <p:nvPr/>
        </p:nvSpPr>
        <p:spPr>
          <a:xfrm flipH="1">
            <a:off x="7793395" y="-2146402"/>
            <a:ext cx="2173837" cy="2173837"/>
          </a:xfrm>
          <a:prstGeom prst="line">
            <a:avLst/>
          </a:prstGeom>
          <a:ln w="28575" cap="flat">
            <a:solidFill>
              <a:srgbClr val="8CA9AD"/>
            </a:solidFill>
            <a:prstDash val="solid"/>
            <a:headEnd type="none" w="sm" len="sm"/>
            <a:tailEnd type="none" w="sm" len="sm"/>
          </a:ln>
        </p:spPr>
      </p:sp>
      <p:sp>
        <p:nvSpPr>
          <p:cNvPr id="28" name="TextBox 28"/>
          <p:cNvSpPr txBox="1"/>
          <p:nvPr/>
        </p:nvSpPr>
        <p:spPr>
          <a:xfrm>
            <a:off x="6910510" y="4401846"/>
            <a:ext cx="1457546" cy="141064"/>
          </a:xfrm>
          <a:prstGeom prst="rect">
            <a:avLst/>
          </a:prstGeom>
        </p:spPr>
        <p:txBody>
          <a:bodyPr lIns="0" tIns="0" rIns="0" bIns="0" rtlCol="0" anchor="t">
            <a:spAutoFit/>
          </a:bodyPr>
          <a:lstStyle/>
          <a:p>
            <a:pPr algn="ctr">
              <a:lnSpc>
                <a:spcPts val="1050"/>
              </a:lnSpc>
            </a:pPr>
            <a:r>
              <a:rPr lang="en-US" sz="1050">
                <a:solidFill>
                  <a:srgbClr val="FFFFFF"/>
                </a:solidFill>
                <a:latin typeface="Kollektif Bold"/>
              </a:rPr>
              <a:t>03 - SOCIAL MEDIA</a:t>
            </a:r>
          </a:p>
        </p:txBody>
      </p:sp>
      <p:sp>
        <p:nvSpPr>
          <p:cNvPr id="2" name="Rectangle 1"/>
          <p:cNvSpPr/>
          <p:nvPr/>
        </p:nvSpPr>
        <p:spPr>
          <a:xfrm>
            <a:off x="177427" y="1164080"/>
            <a:ext cx="8368057" cy="3052695"/>
          </a:xfrm>
          <a:prstGeom prst="rect">
            <a:avLst/>
          </a:prstGeom>
        </p:spPr>
        <p:txBody>
          <a:bodyPr wrap="square">
            <a:spAutoFit/>
          </a:bodyPr>
          <a:lstStyle/>
          <a:p>
            <a:pPr marL="800100" indent="-342900" algn="just">
              <a:lnSpc>
                <a:spcPct val="120000"/>
              </a:lnSpc>
              <a:spcBef>
                <a:spcPts val="600"/>
              </a:spcBef>
              <a:spcAft>
                <a:spcPts val="600"/>
              </a:spcAft>
              <a:buFont typeface="Wingdings" panose="05000000000000000000" pitchFamily="2" charset="2"/>
              <a:buChar char="Ø"/>
            </a:pPr>
            <a:r>
              <a:rPr lang="en-US" sz="2200" dirty="0" smtClean="0">
                <a:latin typeface="+mj-lt"/>
                <a:ea typeface="Calibri" panose="020F0502020204030204" pitchFamily="34" charset="0"/>
                <a:cs typeface="Times New Roman" panose="02020603050405020304" pitchFamily="18" charset="0"/>
              </a:rPr>
              <a:t>So </a:t>
            </a:r>
            <a:r>
              <a:rPr lang="en-US" sz="2200" dirty="0" err="1">
                <a:latin typeface="+mj-lt"/>
                <a:ea typeface="Calibri" panose="020F0502020204030204" pitchFamily="34" charset="0"/>
                <a:cs typeface="Times New Roman" panose="02020603050405020304" pitchFamily="18" charset="0"/>
              </a:rPr>
              <a:t>với</a:t>
            </a:r>
            <a:r>
              <a:rPr lang="en-US" sz="2200" dirty="0">
                <a:latin typeface="+mj-lt"/>
                <a:ea typeface="Calibri" panose="020F0502020204030204" pitchFamily="34" charset="0"/>
                <a:cs typeface="Times New Roman" panose="02020603050405020304" pitchFamily="18" charset="0"/>
              </a:rPr>
              <a:t> những </a:t>
            </a:r>
            <a:r>
              <a:rPr lang="en-US" sz="2200" dirty="0" err="1">
                <a:latin typeface="+mj-lt"/>
                <a:ea typeface="Calibri" panose="020F0502020204030204" pitchFamily="34" charset="0"/>
                <a:cs typeface="Times New Roman" panose="02020603050405020304" pitchFamily="18" charset="0"/>
              </a:rPr>
              <a:t>trẻ</a:t>
            </a:r>
            <a:r>
              <a:rPr lang="en-US" sz="2200" dirty="0">
                <a:latin typeface="+mj-lt"/>
                <a:ea typeface="Calibri" panose="020F0502020204030204" pitchFamily="34" charset="0"/>
                <a:cs typeface="Times New Roman" panose="02020603050405020304" pitchFamily="18" charset="0"/>
              </a:rPr>
              <a:t> </a:t>
            </a:r>
            <a:r>
              <a:rPr lang="en-US" sz="2200" dirty="0" err="1">
                <a:latin typeface="+mj-lt"/>
                <a:ea typeface="Calibri" panose="020F0502020204030204" pitchFamily="34" charset="0"/>
                <a:cs typeface="Times New Roman" panose="02020603050405020304" pitchFamily="18" charset="0"/>
              </a:rPr>
              <a:t>sống</a:t>
            </a:r>
            <a:r>
              <a:rPr lang="en-US" sz="2200" dirty="0">
                <a:latin typeface="+mj-lt"/>
                <a:ea typeface="Calibri" panose="020F0502020204030204" pitchFamily="34" charset="0"/>
                <a:cs typeface="Times New Roman" panose="02020603050405020304" pitchFamily="18" charset="0"/>
              </a:rPr>
              <a:t> </a:t>
            </a:r>
            <a:r>
              <a:rPr lang="en-US" sz="2200" dirty="0" err="1">
                <a:latin typeface="+mj-lt"/>
                <a:ea typeface="Calibri" panose="020F0502020204030204" pitchFamily="34" charset="0"/>
                <a:cs typeface="Times New Roman" panose="02020603050405020304" pitchFamily="18" charset="0"/>
              </a:rPr>
              <a:t>với</a:t>
            </a:r>
            <a:r>
              <a:rPr lang="en-US" sz="2200" dirty="0">
                <a:latin typeface="+mj-lt"/>
                <a:ea typeface="Calibri" panose="020F0502020204030204" pitchFamily="34" charset="0"/>
                <a:cs typeface="Times New Roman" panose="02020603050405020304" pitchFamily="18" charset="0"/>
              </a:rPr>
              <a:t> </a:t>
            </a:r>
            <a:r>
              <a:rPr lang="en-US" sz="2200" dirty="0" err="1">
                <a:latin typeface="+mj-lt"/>
                <a:ea typeface="Calibri" panose="020F0502020204030204" pitchFamily="34" charset="0"/>
                <a:cs typeface="Times New Roman" panose="02020603050405020304" pitchFamily="18" charset="0"/>
              </a:rPr>
              <a:t>chủ</a:t>
            </a:r>
            <a:r>
              <a:rPr lang="en-US" sz="2200" dirty="0">
                <a:latin typeface="+mj-lt"/>
                <a:ea typeface="Calibri" panose="020F0502020204030204" pitchFamily="34" charset="0"/>
                <a:cs typeface="Times New Roman" panose="02020603050405020304" pitchFamily="18" charset="0"/>
              </a:rPr>
              <a:t> </a:t>
            </a:r>
            <a:r>
              <a:rPr lang="en-US" sz="2200" dirty="0" err="1">
                <a:latin typeface="+mj-lt"/>
                <a:ea typeface="Calibri" panose="020F0502020204030204" pitchFamily="34" charset="0"/>
                <a:cs typeface="Times New Roman" panose="02020603050405020304" pitchFamily="18" charset="0"/>
              </a:rPr>
              <a:t>hộ</a:t>
            </a:r>
            <a:r>
              <a:rPr lang="en-US" sz="2200" dirty="0">
                <a:latin typeface="+mj-lt"/>
                <a:ea typeface="Calibri" panose="020F0502020204030204" pitchFamily="34" charset="0"/>
                <a:cs typeface="Times New Roman" panose="02020603050405020304" pitchFamily="18" charset="0"/>
              </a:rPr>
              <a:t> là người </a:t>
            </a:r>
            <a:r>
              <a:rPr lang="en-US" sz="2200" dirty="0" err="1">
                <a:latin typeface="+mj-lt"/>
                <a:ea typeface="Calibri" panose="020F0502020204030204" pitchFamily="34" charset="0"/>
                <a:cs typeface="Times New Roman" panose="02020603050405020304" pitchFamily="18" charset="0"/>
              </a:rPr>
              <a:t>thất</a:t>
            </a:r>
            <a:r>
              <a:rPr lang="en-US" sz="2200" dirty="0">
                <a:latin typeface="+mj-lt"/>
                <a:ea typeface="Calibri" panose="020F0502020204030204" pitchFamily="34" charset="0"/>
                <a:cs typeface="Times New Roman" panose="02020603050405020304" pitchFamily="18" charset="0"/>
              </a:rPr>
              <a:t> nghiệp </a:t>
            </a:r>
            <a:r>
              <a:rPr lang="en-US" sz="2200" dirty="0" err="1">
                <a:latin typeface="+mj-lt"/>
                <a:ea typeface="Calibri" panose="020F0502020204030204" pitchFamily="34" charset="0"/>
                <a:cs typeface="Times New Roman" panose="02020603050405020304" pitchFamily="18" charset="0"/>
              </a:rPr>
              <a:t>thì</a:t>
            </a:r>
            <a:r>
              <a:rPr lang="en-US" sz="2200" dirty="0">
                <a:latin typeface="+mj-lt"/>
                <a:ea typeface="Calibri" panose="020F0502020204030204" pitchFamily="34" charset="0"/>
                <a:cs typeface="Times New Roman" panose="02020603050405020304" pitchFamily="18" charset="0"/>
              </a:rPr>
              <a:t> </a:t>
            </a:r>
            <a:r>
              <a:rPr lang="en-US" sz="2200" dirty="0" err="1">
                <a:latin typeface="+mj-lt"/>
                <a:ea typeface="Calibri" panose="020F0502020204030204" pitchFamily="34" charset="0"/>
                <a:cs typeface="Times New Roman" panose="02020603050405020304" pitchFamily="18" charset="0"/>
              </a:rPr>
              <a:t>xác</a:t>
            </a:r>
            <a:r>
              <a:rPr lang="en-US" sz="2200" dirty="0">
                <a:latin typeface="+mj-lt"/>
                <a:ea typeface="Calibri" panose="020F0502020204030204" pitchFamily="34" charset="0"/>
                <a:cs typeface="Times New Roman" panose="02020603050405020304" pitchFamily="18" charset="0"/>
              </a:rPr>
              <a:t> </a:t>
            </a:r>
            <a:r>
              <a:rPr lang="en-US" sz="2200" dirty="0" err="1">
                <a:latin typeface="+mj-lt"/>
                <a:ea typeface="Calibri" panose="020F0502020204030204" pitchFamily="34" charset="0"/>
                <a:cs typeface="Times New Roman" panose="02020603050405020304" pitchFamily="18" charset="0"/>
              </a:rPr>
              <a:t>suất</a:t>
            </a:r>
            <a:r>
              <a:rPr lang="en-US" sz="2200" dirty="0">
                <a:latin typeface="+mj-lt"/>
                <a:ea typeface="Calibri" panose="020F0502020204030204" pitchFamily="34" charset="0"/>
                <a:cs typeface="Times New Roman" panose="02020603050405020304" pitchFamily="18" charset="0"/>
              </a:rPr>
              <a:t> </a:t>
            </a:r>
            <a:r>
              <a:rPr lang="en-US" sz="2200" dirty="0" err="1">
                <a:latin typeface="+mj-lt"/>
                <a:ea typeface="Calibri" panose="020F0502020204030204" pitchFamily="34" charset="0"/>
                <a:cs typeface="Times New Roman" panose="02020603050405020304" pitchFamily="18" charset="0"/>
              </a:rPr>
              <a:t>của</a:t>
            </a:r>
            <a:r>
              <a:rPr lang="en-US" sz="2200" dirty="0">
                <a:latin typeface="+mj-lt"/>
                <a:ea typeface="Calibri" panose="020F0502020204030204" pitchFamily="34" charset="0"/>
                <a:cs typeface="Times New Roman" panose="02020603050405020304" pitchFamily="18" charset="0"/>
              </a:rPr>
              <a:t> </a:t>
            </a:r>
            <a:r>
              <a:rPr lang="en-US" sz="2200" dirty="0" err="1">
                <a:latin typeface="+mj-lt"/>
                <a:ea typeface="Calibri" panose="020F0502020204030204" pitchFamily="34" charset="0"/>
                <a:cs typeface="Times New Roman" panose="02020603050405020304" pitchFamily="18" charset="0"/>
              </a:rPr>
              <a:t>trẻ</a:t>
            </a:r>
            <a:r>
              <a:rPr lang="en-US" sz="2200" dirty="0">
                <a:latin typeface="+mj-lt"/>
                <a:ea typeface="Calibri" panose="020F0502020204030204" pitchFamily="34" charset="0"/>
                <a:cs typeface="Times New Roman" panose="02020603050405020304" pitchFamily="18" charset="0"/>
              </a:rPr>
              <a:t> </a:t>
            </a:r>
            <a:r>
              <a:rPr lang="en-US" sz="2200" dirty="0" err="1">
                <a:latin typeface="+mj-lt"/>
                <a:ea typeface="Calibri" panose="020F0502020204030204" pitchFamily="34" charset="0"/>
                <a:cs typeface="Times New Roman" panose="02020603050405020304" pitchFamily="18" charset="0"/>
              </a:rPr>
              <a:t>sống</a:t>
            </a:r>
            <a:r>
              <a:rPr lang="en-US" sz="2200" dirty="0">
                <a:latin typeface="+mj-lt"/>
                <a:ea typeface="Calibri" panose="020F0502020204030204" pitchFamily="34" charset="0"/>
                <a:cs typeface="Times New Roman" panose="02020603050405020304" pitchFamily="18" charset="0"/>
              </a:rPr>
              <a:t> </a:t>
            </a:r>
            <a:r>
              <a:rPr lang="en-US" sz="2200" dirty="0" err="1">
                <a:latin typeface="+mj-lt"/>
                <a:ea typeface="Calibri" panose="020F0502020204030204" pitchFamily="34" charset="0"/>
                <a:cs typeface="Times New Roman" panose="02020603050405020304" pitchFamily="18" charset="0"/>
              </a:rPr>
              <a:t>với</a:t>
            </a:r>
            <a:r>
              <a:rPr lang="en-US" sz="2200" dirty="0">
                <a:latin typeface="+mj-lt"/>
                <a:ea typeface="Calibri" panose="020F0502020204030204" pitchFamily="34" charset="0"/>
                <a:cs typeface="Times New Roman" panose="02020603050405020304" pitchFamily="18" charset="0"/>
              </a:rPr>
              <a:t> </a:t>
            </a:r>
            <a:r>
              <a:rPr lang="en-US" sz="2200" dirty="0" err="1">
                <a:latin typeface="+mj-lt"/>
                <a:ea typeface="Calibri" panose="020F0502020204030204" pitchFamily="34" charset="0"/>
                <a:cs typeface="Times New Roman" panose="02020603050405020304" pitchFamily="18" charset="0"/>
              </a:rPr>
              <a:t>chủ</a:t>
            </a:r>
            <a:r>
              <a:rPr lang="en-US" sz="2200" dirty="0">
                <a:latin typeface="+mj-lt"/>
                <a:ea typeface="Calibri" panose="020F0502020204030204" pitchFamily="34" charset="0"/>
                <a:cs typeface="Times New Roman" panose="02020603050405020304" pitchFamily="18" charset="0"/>
              </a:rPr>
              <a:t> </a:t>
            </a:r>
            <a:r>
              <a:rPr lang="en-US" sz="2200" dirty="0" err="1">
                <a:latin typeface="+mj-lt"/>
                <a:ea typeface="Calibri" panose="020F0502020204030204" pitchFamily="34" charset="0"/>
                <a:cs typeface="Times New Roman" panose="02020603050405020304" pitchFamily="18" charset="0"/>
              </a:rPr>
              <a:t>hộ</a:t>
            </a:r>
            <a:r>
              <a:rPr lang="en-US" sz="2200" dirty="0">
                <a:latin typeface="+mj-lt"/>
                <a:ea typeface="Calibri" panose="020F0502020204030204" pitchFamily="34" charset="0"/>
                <a:cs typeface="Times New Roman" panose="02020603050405020304" pitchFamily="18" charset="0"/>
              </a:rPr>
              <a:t> </a:t>
            </a:r>
            <a:r>
              <a:rPr lang="en-US" sz="2200" dirty="0" err="1">
                <a:latin typeface="+mj-lt"/>
                <a:ea typeface="Calibri" panose="020F0502020204030204" pitchFamily="34" charset="0"/>
                <a:cs typeface="Times New Roman" panose="02020603050405020304" pitchFamily="18" charset="0"/>
              </a:rPr>
              <a:t>làm</a:t>
            </a:r>
            <a:r>
              <a:rPr lang="en-US" sz="2200" dirty="0">
                <a:latin typeface="+mj-lt"/>
                <a:ea typeface="Calibri" panose="020F0502020204030204" pitchFamily="34" charset="0"/>
                <a:cs typeface="Times New Roman" panose="02020603050405020304" pitchFamily="18" charset="0"/>
              </a:rPr>
              <a:t> công </a:t>
            </a:r>
            <a:r>
              <a:rPr lang="en-US" sz="2200" dirty="0" err="1">
                <a:latin typeface="+mj-lt"/>
                <a:ea typeface="Calibri" panose="020F0502020204030204" pitchFamily="34" charset="0"/>
                <a:cs typeface="Times New Roman" panose="02020603050405020304" pitchFamily="18" charset="0"/>
              </a:rPr>
              <a:t>việc</a:t>
            </a:r>
            <a:r>
              <a:rPr lang="en-US" sz="2200" dirty="0">
                <a:latin typeface="+mj-lt"/>
                <a:ea typeface="Calibri" panose="020F0502020204030204" pitchFamily="34" charset="0"/>
                <a:cs typeface="Times New Roman" panose="02020603050405020304" pitchFamily="18" charset="0"/>
              </a:rPr>
              <a:t> phi </a:t>
            </a:r>
            <a:r>
              <a:rPr lang="en-US" sz="2200" dirty="0" err="1">
                <a:latin typeface="+mj-lt"/>
                <a:ea typeface="Calibri" panose="020F0502020204030204" pitchFamily="34" charset="0"/>
                <a:cs typeface="Times New Roman" panose="02020603050405020304" pitchFamily="18" charset="0"/>
              </a:rPr>
              <a:t>chính</a:t>
            </a:r>
            <a:r>
              <a:rPr lang="en-US" sz="2200" dirty="0">
                <a:latin typeface="+mj-lt"/>
                <a:ea typeface="Calibri" panose="020F0502020204030204" pitchFamily="34" charset="0"/>
                <a:cs typeface="Times New Roman" panose="02020603050405020304" pitchFamily="18" charset="0"/>
              </a:rPr>
              <a:t> </a:t>
            </a:r>
            <a:r>
              <a:rPr lang="en-US" sz="2200" dirty="0" err="1">
                <a:latin typeface="+mj-lt"/>
                <a:ea typeface="Calibri" panose="020F0502020204030204" pitchFamily="34" charset="0"/>
                <a:cs typeface="Times New Roman" panose="02020603050405020304" pitchFamily="18" charset="0"/>
              </a:rPr>
              <a:t>thức</a:t>
            </a:r>
            <a:r>
              <a:rPr lang="en-US" sz="2200" dirty="0">
                <a:latin typeface="+mj-lt"/>
                <a:ea typeface="Calibri" panose="020F0502020204030204" pitchFamily="34" charset="0"/>
                <a:cs typeface="Times New Roman" panose="02020603050405020304" pitchFamily="18" charset="0"/>
              </a:rPr>
              <a:t> </a:t>
            </a:r>
            <a:r>
              <a:rPr lang="en-US" sz="2200" dirty="0" err="1">
                <a:latin typeface="+mj-lt"/>
                <a:ea typeface="Calibri" panose="020F0502020204030204" pitchFamily="34" charset="0"/>
                <a:cs typeface="Times New Roman" panose="02020603050405020304" pitchFamily="18" charset="0"/>
              </a:rPr>
              <a:t>giảm</a:t>
            </a:r>
            <a:r>
              <a:rPr lang="en-US" sz="2200" dirty="0">
                <a:latin typeface="+mj-lt"/>
                <a:ea typeface="Calibri" panose="020F0502020204030204" pitchFamily="34" charset="0"/>
                <a:cs typeface="Times New Roman" panose="02020603050405020304" pitchFamily="18" charset="0"/>
              </a:rPr>
              <a:t> 0,4%, </a:t>
            </a:r>
            <a:r>
              <a:rPr lang="en-US" sz="2200" dirty="0" err="1">
                <a:latin typeface="+mj-lt"/>
                <a:ea typeface="Calibri" panose="020F0502020204030204" pitchFamily="34" charset="0"/>
                <a:cs typeface="Times New Roman" panose="02020603050405020304" pitchFamily="18" charset="0"/>
              </a:rPr>
              <a:t>xác</a:t>
            </a:r>
            <a:r>
              <a:rPr lang="en-US" sz="2200" dirty="0">
                <a:latin typeface="+mj-lt"/>
                <a:ea typeface="Calibri" panose="020F0502020204030204" pitchFamily="34" charset="0"/>
                <a:cs typeface="Times New Roman" panose="02020603050405020304" pitchFamily="18" charset="0"/>
              </a:rPr>
              <a:t> </a:t>
            </a:r>
            <a:r>
              <a:rPr lang="en-US" sz="2200" dirty="0" err="1">
                <a:latin typeface="+mj-lt"/>
                <a:ea typeface="Calibri" panose="020F0502020204030204" pitchFamily="34" charset="0"/>
                <a:cs typeface="Times New Roman" panose="02020603050405020304" pitchFamily="18" charset="0"/>
              </a:rPr>
              <a:t>suất</a:t>
            </a:r>
            <a:r>
              <a:rPr lang="en-US" sz="2200" dirty="0">
                <a:latin typeface="+mj-lt"/>
                <a:ea typeface="Calibri" panose="020F0502020204030204" pitchFamily="34" charset="0"/>
                <a:cs typeface="Times New Roman" panose="02020603050405020304" pitchFamily="18" charset="0"/>
              </a:rPr>
              <a:t> </a:t>
            </a:r>
            <a:r>
              <a:rPr lang="en-US" sz="2200" dirty="0" err="1">
                <a:latin typeface="+mj-lt"/>
                <a:ea typeface="Calibri" panose="020F0502020204030204" pitchFamily="34" charset="0"/>
                <a:cs typeface="Times New Roman" panose="02020603050405020304" pitchFamily="18" charset="0"/>
              </a:rPr>
              <a:t>trẻ</a:t>
            </a:r>
            <a:r>
              <a:rPr lang="en-US" sz="2200" dirty="0">
                <a:latin typeface="+mj-lt"/>
                <a:ea typeface="Calibri" panose="020F0502020204030204" pitchFamily="34" charset="0"/>
                <a:cs typeface="Times New Roman" panose="02020603050405020304" pitchFamily="18" charset="0"/>
              </a:rPr>
              <a:t> </a:t>
            </a:r>
            <a:r>
              <a:rPr lang="en-US" sz="2200" dirty="0" err="1">
                <a:latin typeface="+mj-lt"/>
                <a:ea typeface="Calibri" panose="020F0502020204030204" pitchFamily="34" charset="0"/>
                <a:cs typeface="Times New Roman" panose="02020603050405020304" pitchFamily="18" charset="0"/>
              </a:rPr>
              <a:t>sống</a:t>
            </a:r>
            <a:r>
              <a:rPr lang="en-US" sz="2200" dirty="0">
                <a:latin typeface="+mj-lt"/>
                <a:ea typeface="Calibri" panose="020F0502020204030204" pitchFamily="34" charset="0"/>
                <a:cs typeface="Times New Roman" panose="02020603050405020304" pitchFamily="18" charset="0"/>
              </a:rPr>
              <a:t> </a:t>
            </a:r>
            <a:r>
              <a:rPr lang="en-US" sz="2200" dirty="0" err="1">
                <a:latin typeface="+mj-lt"/>
                <a:ea typeface="Calibri" panose="020F0502020204030204" pitchFamily="34" charset="0"/>
                <a:cs typeface="Times New Roman" panose="02020603050405020304" pitchFamily="18" charset="0"/>
              </a:rPr>
              <a:t>trong</a:t>
            </a:r>
            <a:r>
              <a:rPr lang="en-US" sz="2200" dirty="0">
                <a:latin typeface="+mj-lt"/>
                <a:ea typeface="Calibri" panose="020F0502020204030204" pitchFamily="34" charset="0"/>
                <a:cs typeface="Times New Roman" panose="02020603050405020304" pitchFamily="18" charset="0"/>
              </a:rPr>
              <a:t> </a:t>
            </a:r>
            <a:r>
              <a:rPr lang="en-US" sz="2200" dirty="0" err="1">
                <a:latin typeface="+mj-lt"/>
                <a:ea typeface="Calibri" panose="020F0502020204030204" pitchFamily="34" charset="0"/>
                <a:cs typeface="Times New Roman" panose="02020603050405020304" pitchFamily="18" charset="0"/>
              </a:rPr>
              <a:t>hộ</a:t>
            </a:r>
            <a:r>
              <a:rPr lang="en-US" sz="2200" dirty="0">
                <a:latin typeface="+mj-lt"/>
                <a:ea typeface="Calibri" panose="020F0502020204030204" pitchFamily="34" charset="0"/>
                <a:cs typeface="Times New Roman" panose="02020603050405020304" pitchFamily="18" charset="0"/>
              </a:rPr>
              <a:t> có </a:t>
            </a:r>
            <a:r>
              <a:rPr lang="en-US" sz="2200" dirty="0" err="1">
                <a:latin typeface="+mj-lt"/>
                <a:ea typeface="Calibri" panose="020F0502020204030204" pitchFamily="34" charset="0"/>
                <a:cs typeface="Times New Roman" panose="02020603050405020304" pitchFamily="18" charset="0"/>
              </a:rPr>
              <a:t>chủ</a:t>
            </a:r>
            <a:r>
              <a:rPr lang="en-US" sz="2200" dirty="0">
                <a:latin typeface="+mj-lt"/>
                <a:ea typeface="Calibri" panose="020F0502020204030204" pitchFamily="34" charset="0"/>
                <a:cs typeface="Times New Roman" panose="02020603050405020304" pitchFamily="18" charset="0"/>
              </a:rPr>
              <a:t> </a:t>
            </a:r>
            <a:r>
              <a:rPr lang="en-US" sz="2200" dirty="0" err="1">
                <a:latin typeface="+mj-lt"/>
                <a:ea typeface="Calibri" panose="020F0502020204030204" pitchFamily="34" charset="0"/>
                <a:cs typeface="Times New Roman" panose="02020603050405020304" pitchFamily="18" charset="0"/>
              </a:rPr>
              <a:t>hộ</a:t>
            </a:r>
            <a:r>
              <a:rPr lang="en-US" sz="2200" dirty="0">
                <a:latin typeface="+mj-lt"/>
                <a:ea typeface="Calibri" panose="020F0502020204030204" pitchFamily="34" charset="0"/>
                <a:cs typeface="Times New Roman" panose="02020603050405020304" pitchFamily="18" charset="0"/>
              </a:rPr>
              <a:t> </a:t>
            </a:r>
            <a:r>
              <a:rPr lang="en-US" sz="2200" dirty="0" err="1">
                <a:latin typeface="+mj-lt"/>
                <a:ea typeface="Calibri" panose="020F0502020204030204" pitchFamily="34" charset="0"/>
                <a:cs typeface="Times New Roman" panose="02020603050405020304" pitchFamily="18" charset="0"/>
              </a:rPr>
              <a:t>làm</a:t>
            </a:r>
            <a:r>
              <a:rPr lang="en-US" sz="2200" dirty="0">
                <a:latin typeface="+mj-lt"/>
                <a:ea typeface="Calibri" panose="020F0502020204030204" pitchFamily="34" charset="0"/>
                <a:cs typeface="Times New Roman" panose="02020603050405020304" pitchFamily="18" charset="0"/>
              </a:rPr>
              <a:t> công </a:t>
            </a:r>
            <a:r>
              <a:rPr lang="en-US" sz="2200" dirty="0" err="1">
                <a:latin typeface="+mj-lt"/>
                <a:ea typeface="Calibri" panose="020F0502020204030204" pitchFamily="34" charset="0"/>
                <a:cs typeface="Times New Roman" panose="02020603050405020304" pitchFamily="18" charset="0"/>
              </a:rPr>
              <a:t>việc</a:t>
            </a:r>
            <a:r>
              <a:rPr lang="en-US" sz="2200" dirty="0">
                <a:latin typeface="+mj-lt"/>
                <a:ea typeface="Calibri" panose="020F0502020204030204" pitchFamily="34" charset="0"/>
                <a:cs typeface="Times New Roman" panose="02020603050405020304" pitchFamily="18" charset="0"/>
              </a:rPr>
              <a:t> </a:t>
            </a:r>
            <a:r>
              <a:rPr lang="en-US" sz="2200" dirty="0" err="1">
                <a:latin typeface="+mj-lt"/>
                <a:ea typeface="Calibri" panose="020F0502020204030204" pitchFamily="34" charset="0"/>
                <a:cs typeface="Times New Roman" panose="02020603050405020304" pitchFamily="18" charset="0"/>
              </a:rPr>
              <a:t>chính</a:t>
            </a:r>
            <a:r>
              <a:rPr lang="en-US" sz="2200" dirty="0">
                <a:latin typeface="+mj-lt"/>
                <a:ea typeface="Calibri" panose="020F0502020204030204" pitchFamily="34" charset="0"/>
                <a:cs typeface="Times New Roman" panose="02020603050405020304" pitchFamily="18" charset="0"/>
              </a:rPr>
              <a:t> </a:t>
            </a:r>
            <a:r>
              <a:rPr lang="en-US" sz="2200" dirty="0" err="1">
                <a:latin typeface="+mj-lt"/>
                <a:ea typeface="Calibri" panose="020F0502020204030204" pitchFamily="34" charset="0"/>
                <a:cs typeface="Times New Roman" panose="02020603050405020304" pitchFamily="18" charset="0"/>
              </a:rPr>
              <a:t>thức</a:t>
            </a:r>
            <a:r>
              <a:rPr lang="en-US" sz="2200" dirty="0">
                <a:latin typeface="+mj-lt"/>
                <a:ea typeface="Calibri" panose="020F0502020204030204" pitchFamily="34" charset="0"/>
                <a:cs typeface="Times New Roman" panose="02020603050405020304" pitchFamily="18" charset="0"/>
              </a:rPr>
              <a:t> </a:t>
            </a:r>
            <a:r>
              <a:rPr lang="en-US" sz="2200" dirty="0" err="1">
                <a:latin typeface="+mj-lt"/>
                <a:ea typeface="Calibri" panose="020F0502020204030204" pitchFamily="34" charset="0"/>
                <a:cs typeface="Times New Roman" panose="02020603050405020304" pitchFamily="18" charset="0"/>
              </a:rPr>
              <a:t>giảm</a:t>
            </a:r>
            <a:r>
              <a:rPr lang="en-US" sz="2200" dirty="0">
                <a:latin typeface="+mj-lt"/>
                <a:ea typeface="Calibri" panose="020F0502020204030204" pitchFamily="34" charset="0"/>
                <a:cs typeface="Times New Roman" panose="02020603050405020304" pitchFamily="18" charset="0"/>
              </a:rPr>
              <a:t> 0,8%; </a:t>
            </a:r>
            <a:endParaRPr lang="en-US" sz="2200" dirty="0" smtClean="0">
              <a:latin typeface="+mj-lt"/>
              <a:ea typeface="Calibri" panose="020F0502020204030204" pitchFamily="34" charset="0"/>
              <a:cs typeface="Times New Roman" panose="02020603050405020304" pitchFamily="18" charset="0"/>
            </a:endParaRPr>
          </a:p>
          <a:p>
            <a:pPr marL="800100" indent="-342900" algn="just">
              <a:lnSpc>
                <a:spcPct val="120000"/>
              </a:lnSpc>
              <a:spcBef>
                <a:spcPts val="600"/>
              </a:spcBef>
              <a:spcAft>
                <a:spcPts val="600"/>
              </a:spcAft>
              <a:buFont typeface="Wingdings" panose="05000000000000000000" pitchFamily="2" charset="2"/>
              <a:buChar char="Ø"/>
            </a:pPr>
            <a:r>
              <a:rPr lang="en-US" sz="2200" dirty="0" err="1" smtClean="0">
                <a:latin typeface="+mj-lt"/>
                <a:ea typeface="Calibri" panose="020F0502020204030204" pitchFamily="34" charset="0"/>
                <a:cs typeface="Times New Roman" panose="02020603050405020304" pitchFamily="18" charset="0"/>
              </a:rPr>
              <a:t>Trẻ</a:t>
            </a:r>
            <a:r>
              <a:rPr lang="en-US" sz="2200" dirty="0" smtClean="0">
                <a:latin typeface="+mj-lt"/>
                <a:ea typeface="Calibri" panose="020F0502020204030204" pitchFamily="34" charset="0"/>
                <a:cs typeface="Times New Roman" panose="02020603050405020304" pitchFamily="18" charset="0"/>
              </a:rPr>
              <a:t> </a:t>
            </a:r>
            <a:r>
              <a:rPr lang="en-US" sz="2200" dirty="0" err="1">
                <a:latin typeface="+mj-lt"/>
                <a:ea typeface="Calibri" panose="020F0502020204030204" pitchFamily="34" charset="0"/>
                <a:cs typeface="Times New Roman" panose="02020603050405020304" pitchFamily="18" charset="0"/>
              </a:rPr>
              <a:t>em</a:t>
            </a:r>
            <a:r>
              <a:rPr lang="en-US" sz="2200" dirty="0">
                <a:latin typeface="+mj-lt"/>
                <a:ea typeface="Calibri" panose="020F0502020204030204" pitchFamily="34" charset="0"/>
                <a:cs typeface="Times New Roman" panose="02020603050405020304" pitchFamily="18" charset="0"/>
              </a:rPr>
              <a:t> </a:t>
            </a:r>
            <a:r>
              <a:rPr lang="en-US" sz="2200" dirty="0" err="1">
                <a:latin typeface="+mj-lt"/>
                <a:ea typeface="Calibri" panose="020F0502020204030204" pitchFamily="34" charset="0"/>
                <a:cs typeface="Times New Roman" panose="02020603050405020304" pitchFamily="18" charset="0"/>
              </a:rPr>
              <a:t>sống</a:t>
            </a:r>
            <a:r>
              <a:rPr lang="en-US" sz="2200" dirty="0">
                <a:latin typeface="+mj-lt"/>
                <a:ea typeface="Calibri" panose="020F0502020204030204" pitchFamily="34" charset="0"/>
                <a:cs typeface="Times New Roman" panose="02020603050405020304" pitchFamily="18" charset="0"/>
              </a:rPr>
              <a:t> </a:t>
            </a:r>
            <a:r>
              <a:rPr lang="en-US" sz="2200" dirty="0" err="1">
                <a:latin typeface="+mj-lt"/>
                <a:ea typeface="Calibri" panose="020F0502020204030204" pitchFamily="34" charset="0"/>
                <a:cs typeface="Times New Roman" panose="02020603050405020304" pitchFamily="18" charset="0"/>
              </a:rPr>
              <a:t>trong</a:t>
            </a:r>
            <a:r>
              <a:rPr lang="en-US" sz="2200" dirty="0">
                <a:latin typeface="+mj-lt"/>
                <a:ea typeface="Calibri" panose="020F0502020204030204" pitchFamily="34" charset="0"/>
                <a:cs typeface="Times New Roman" panose="02020603050405020304" pitchFamily="18" charset="0"/>
              </a:rPr>
              <a:t> </a:t>
            </a:r>
            <a:r>
              <a:rPr lang="en-US" sz="2200" dirty="0" err="1">
                <a:latin typeface="+mj-lt"/>
                <a:ea typeface="Calibri" panose="020F0502020204030204" pitchFamily="34" charset="0"/>
                <a:cs typeface="Times New Roman" panose="02020603050405020304" pitchFamily="18" charset="0"/>
              </a:rPr>
              <a:t>hộ</a:t>
            </a:r>
            <a:r>
              <a:rPr lang="en-US" sz="2200" dirty="0">
                <a:latin typeface="+mj-lt"/>
                <a:ea typeface="Calibri" panose="020F0502020204030204" pitchFamily="34" charset="0"/>
                <a:cs typeface="Times New Roman" panose="02020603050405020304" pitchFamily="18" charset="0"/>
              </a:rPr>
              <a:t> có </a:t>
            </a:r>
            <a:r>
              <a:rPr lang="en-US" sz="2200" dirty="0" err="1">
                <a:latin typeface="+mj-lt"/>
                <a:ea typeface="Calibri" panose="020F0502020204030204" pitchFamily="34" charset="0"/>
                <a:cs typeface="Times New Roman" panose="02020603050405020304" pitchFamily="18" charset="0"/>
              </a:rPr>
              <a:t>nhận</a:t>
            </a:r>
            <a:r>
              <a:rPr lang="en-US" sz="2200" dirty="0">
                <a:latin typeface="+mj-lt"/>
                <a:ea typeface="Calibri" panose="020F0502020204030204" pitchFamily="34" charset="0"/>
                <a:cs typeface="Times New Roman" panose="02020603050405020304" pitchFamily="18" charset="0"/>
              </a:rPr>
              <a:t> </a:t>
            </a:r>
            <a:r>
              <a:rPr lang="en-US" sz="2200" dirty="0" err="1">
                <a:latin typeface="+mj-lt"/>
                <a:ea typeface="Calibri" panose="020F0502020204030204" pitchFamily="34" charset="0"/>
                <a:cs typeface="Times New Roman" panose="02020603050405020304" pitchFamily="18" charset="0"/>
              </a:rPr>
              <a:t>trợ</a:t>
            </a:r>
            <a:r>
              <a:rPr lang="en-US" sz="2200" dirty="0">
                <a:latin typeface="+mj-lt"/>
                <a:ea typeface="Calibri" panose="020F0502020204030204" pitchFamily="34" charset="0"/>
                <a:cs typeface="Times New Roman" panose="02020603050405020304" pitchFamily="18" charset="0"/>
              </a:rPr>
              <a:t> </a:t>
            </a:r>
            <a:r>
              <a:rPr lang="en-US" sz="2200" dirty="0" err="1">
                <a:latin typeface="+mj-lt"/>
                <a:ea typeface="Calibri" panose="020F0502020204030204" pitchFamily="34" charset="0"/>
                <a:cs typeface="Times New Roman" panose="02020603050405020304" pitchFamily="18" charset="0"/>
              </a:rPr>
              <a:t>cấp</a:t>
            </a:r>
            <a:r>
              <a:rPr lang="en-US" sz="2200" dirty="0">
                <a:latin typeface="+mj-lt"/>
                <a:ea typeface="Calibri" panose="020F0502020204030204" pitchFamily="34" charset="0"/>
                <a:cs typeface="Times New Roman" panose="02020603050405020304" pitchFamily="18" charset="0"/>
              </a:rPr>
              <a:t> từ </a:t>
            </a:r>
            <a:r>
              <a:rPr lang="en-US" sz="2200" dirty="0" err="1">
                <a:latin typeface="+mj-lt"/>
                <a:ea typeface="Calibri" panose="020F0502020204030204" pitchFamily="34" charset="0"/>
                <a:cs typeface="Times New Roman" panose="02020603050405020304" pitchFamily="18" charset="0"/>
              </a:rPr>
              <a:t>nhà</a:t>
            </a:r>
            <a:r>
              <a:rPr lang="en-US" sz="2200" dirty="0">
                <a:latin typeface="+mj-lt"/>
                <a:ea typeface="Calibri" panose="020F0502020204030204" pitchFamily="34" charset="0"/>
                <a:cs typeface="Times New Roman" panose="02020603050405020304" pitchFamily="18" charset="0"/>
              </a:rPr>
              <a:t> </a:t>
            </a:r>
            <a:r>
              <a:rPr lang="en-US" sz="2200" dirty="0" err="1">
                <a:latin typeface="+mj-lt"/>
                <a:ea typeface="Calibri" panose="020F0502020204030204" pitchFamily="34" charset="0"/>
                <a:cs typeface="Times New Roman" panose="02020603050405020304" pitchFamily="18" charset="0"/>
              </a:rPr>
              <a:t>nước</a:t>
            </a:r>
            <a:r>
              <a:rPr lang="en-US" sz="2200" dirty="0">
                <a:latin typeface="+mj-lt"/>
                <a:ea typeface="Calibri" panose="020F0502020204030204" pitchFamily="34" charset="0"/>
                <a:cs typeface="Times New Roman" panose="02020603050405020304" pitchFamily="18" charset="0"/>
              </a:rPr>
              <a:t> </a:t>
            </a:r>
            <a:r>
              <a:rPr lang="en-US" sz="2200" dirty="0" err="1">
                <a:latin typeface="+mj-lt"/>
                <a:ea typeface="Calibri" panose="020F0502020204030204" pitchFamily="34" charset="0"/>
                <a:cs typeface="Times New Roman" panose="02020603050405020304" pitchFamily="18" charset="0"/>
              </a:rPr>
              <a:t>hoặc</a:t>
            </a:r>
            <a:r>
              <a:rPr lang="en-US" sz="2200" dirty="0">
                <a:latin typeface="+mj-lt"/>
                <a:ea typeface="Calibri" panose="020F0502020204030204" pitchFamily="34" charset="0"/>
                <a:cs typeface="Times New Roman" panose="02020603050405020304" pitchFamily="18" charset="0"/>
              </a:rPr>
              <a:t> </a:t>
            </a:r>
            <a:r>
              <a:rPr lang="en-US" sz="2200" dirty="0" err="1">
                <a:latin typeface="+mj-lt"/>
                <a:ea typeface="Calibri" panose="020F0502020204030204" pitchFamily="34" charset="0"/>
                <a:cs typeface="Times New Roman" panose="02020603050405020304" pitchFamily="18" charset="0"/>
              </a:rPr>
              <a:t>các</a:t>
            </a:r>
            <a:r>
              <a:rPr lang="en-US" sz="2200" dirty="0">
                <a:latin typeface="+mj-lt"/>
                <a:ea typeface="Calibri" panose="020F0502020204030204" pitchFamily="34" charset="0"/>
                <a:cs typeface="Times New Roman" panose="02020603050405020304" pitchFamily="18" charset="0"/>
              </a:rPr>
              <a:t> </a:t>
            </a:r>
            <a:r>
              <a:rPr lang="en-US" sz="2200" dirty="0" err="1">
                <a:latin typeface="+mj-lt"/>
                <a:ea typeface="Calibri" panose="020F0502020204030204" pitchFamily="34" charset="0"/>
                <a:cs typeface="Times New Roman" panose="02020603050405020304" pitchFamily="18" charset="0"/>
              </a:rPr>
              <a:t>tổ</a:t>
            </a:r>
            <a:r>
              <a:rPr lang="en-US" sz="2200" dirty="0">
                <a:latin typeface="+mj-lt"/>
                <a:ea typeface="Calibri" panose="020F0502020204030204" pitchFamily="34" charset="0"/>
                <a:cs typeface="Times New Roman" panose="02020603050405020304" pitchFamily="18" charset="0"/>
              </a:rPr>
              <a:t> chức </a:t>
            </a:r>
            <a:r>
              <a:rPr lang="en-US" sz="2200" dirty="0" err="1">
                <a:latin typeface="+mj-lt"/>
                <a:ea typeface="Calibri" panose="020F0502020204030204" pitchFamily="34" charset="0"/>
                <a:cs typeface="Times New Roman" panose="02020603050405020304" pitchFamily="18" charset="0"/>
              </a:rPr>
              <a:t>cao</a:t>
            </a:r>
            <a:r>
              <a:rPr lang="en-US" sz="2200" dirty="0">
                <a:latin typeface="+mj-lt"/>
                <a:ea typeface="Calibri" panose="020F0502020204030204" pitchFamily="34" charset="0"/>
                <a:cs typeface="Times New Roman" panose="02020603050405020304" pitchFamily="18" charset="0"/>
              </a:rPr>
              <a:t> </a:t>
            </a:r>
            <a:r>
              <a:rPr lang="en-US" sz="2200" dirty="0" err="1">
                <a:latin typeface="+mj-lt"/>
                <a:ea typeface="Calibri" panose="020F0502020204030204" pitchFamily="34" charset="0"/>
                <a:cs typeface="Times New Roman" panose="02020603050405020304" pitchFamily="18" charset="0"/>
              </a:rPr>
              <a:t>hơn</a:t>
            </a:r>
            <a:r>
              <a:rPr lang="en-US" sz="2200" dirty="0">
                <a:latin typeface="+mj-lt"/>
                <a:ea typeface="Calibri" panose="020F0502020204030204" pitchFamily="34" charset="0"/>
                <a:cs typeface="Times New Roman" panose="02020603050405020304" pitchFamily="18" charset="0"/>
              </a:rPr>
              <a:t> 1,3% so </a:t>
            </a:r>
            <a:r>
              <a:rPr lang="en-US" sz="2200" dirty="0" err="1">
                <a:latin typeface="+mj-lt"/>
                <a:ea typeface="Calibri" panose="020F0502020204030204" pitchFamily="34" charset="0"/>
                <a:cs typeface="Times New Roman" panose="02020603050405020304" pitchFamily="18" charset="0"/>
              </a:rPr>
              <a:t>với</a:t>
            </a:r>
            <a:r>
              <a:rPr lang="en-US" sz="2200" dirty="0">
                <a:latin typeface="+mj-lt"/>
                <a:ea typeface="Calibri" panose="020F0502020204030204" pitchFamily="34" charset="0"/>
                <a:cs typeface="Times New Roman" panose="02020603050405020304" pitchFamily="18" charset="0"/>
              </a:rPr>
              <a:t> </a:t>
            </a:r>
            <a:r>
              <a:rPr lang="en-US" sz="2200" dirty="0" err="1">
                <a:latin typeface="+mj-lt"/>
                <a:ea typeface="Calibri" panose="020F0502020204030204" pitchFamily="34" charset="0"/>
                <a:cs typeface="Times New Roman" panose="02020603050405020304" pitchFamily="18" charset="0"/>
              </a:rPr>
              <a:t>trẻ</a:t>
            </a:r>
            <a:r>
              <a:rPr lang="en-US" sz="2200" dirty="0">
                <a:latin typeface="+mj-lt"/>
                <a:ea typeface="Calibri" panose="020F0502020204030204" pitchFamily="34" charset="0"/>
                <a:cs typeface="Times New Roman" panose="02020603050405020304" pitchFamily="18" charset="0"/>
              </a:rPr>
              <a:t> </a:t>
            </a:r>
            <a:r>
              <a:rPr lang="en-US" sz="2200" dirty="0" err="1">
                <a:latin typeface="+mj-lt"/>
                <a:ea typeface="Calibri" panose="020F0502020204030204" pitchFamily="34" charset="0"/>
                <a:cs typeface="Times New Roman" panose="02020603050405020304" pitchFamily="18" charset="0"/>
              </a:rPr>
              <a:t>em</a:t>
            </a:r>
            <a:r>
              <a:rPr lang="en-US" sz="2200" dirty="0">
                <a:latin typeface="+mj-lt"/>
                <a:ea typeface="Calibri" panose="020F0502020204030204" pitchFamily="34" charset="0"/>
                <a:cs typeface="Times New Roman" panose="02020603050405020304" pitchFamily="18" charset="0"/>
              </a:rPr>
              <a:t> </a:t>
            </a:r>
            <a:r>
              <a:rPr lang="en-US" sz="2200" dirty="0" err="1">
                <a:latin typeface="+mj-lt"/>
                <a:ea typeface="Calibri" panose="020F0502020204030204" pitchFamily="34" charset="0"/>
                <a:cs typeface="Times New Roman" panose="02020603050405020304" pitchFamily="18" charset="0"/>
              </a:rPr>
              <a:t>sống</a:t>
            </a:r>
            <a:r>
              <a:rPr lang="en-US" sz="2200" dirty="0">
                <a:latin typeface="+mj-lt"/>
                <a:ea typeface="Calibri" panose="020F0502020204030204" pitchFamily="34" charset="0"/>
                <a:cs typeface="Times New Roman" panose="02020603050405020304" pitchFamily="18" charset="0"/>
              </a:rPr>
              <a:t> </a:t>
            </a:r>
            <a:r>
              <a:rPr lang="en-US" sz="2200" dirty="0" err="1">
                <a:latin typeface="+mj-lt"/>
                <a:ea typeface="Calibri" panose="020F0502020204030204" pitchFamily="34" charset="0"/>
                <a:cs typeface="Times New Roman" panose="02020603050405020304" pitchFamily="18" charset="0"/>
              </a:rPr>
              <a:t>trong</a:t>
            </a:r>
            <a:r>
              <a:rPr lang="en-US" sz="2200" dirty="0">
                <a:latin typeface="+mj-lt"/>
                <a:ea typeface="Calibri" panose="020F0502020204030204" pitchFamily="34" charset="0"/>
                <a:cs typeface="Times New Roman" panose="02020603050405020304" pitchFamily="18" charset="0"/>
              </a:rPr>
              <a:t> </a:t>
            </a:r>
            <a:r>
              <a:rPr lang="en-US" sz="2200" dirty="0" err="1">
                <a:latin typeface="+mj-lt"/>
                <a:ea typeface="Calibri" panose="020F0502020204030204" pitchFamily="34" charset="0"/>
                <a:cs typeface="Times New Roman" panose="02020603050405020304" pitchFamily="18" charset="0"/>
              </a:rPr>
              <a:t>hộ</a:t>
            </a:r>
            <a:r>
              <a:rPr lang="en-US" sz="2200" dirty="0">
                <a:latin typeface="+mj-lt"/>
                <a:ea typeface="Calibri" panose="020F0502020204030204" pitchFamily="34" charset="0"/>
                <a:cs typeface="Times New Roman" panose="02020603050405020304" pitchFamily="18" charset="0"/>
              </a:rPr>
              <a:t> </a:t>
            </a:r>
            <a:r>
              <a:rPr lang="en-US" sz="2200" dirty="0" err="1">
                <a:latin typeface="+mj-lt"/>
                <a:ea typeface="Calibri" panose="020F0502020204030204" pitchFamily="34" charset="0"/>
                <a:cs typeface="Times New Roman" panose="02020603050405020304" pitchFamily="18" charset="0"/>
              </a:rPr>
              <a:t>không</a:t>
            </a:r>
            <a:r>
              <a:rPr lang="en-US" sz="2200" dirty="0">
                <a:latin typeface="+mj-lt"/>
                <a:ea typeface="Calibri" panose="020F0502020204030204" pitchFamily="34" charset="0"/>
                <a:cs typeface="Times New Roman" panose="02020603050405020304" pitchFamily="18" charset="0"/>
              </a:rPr>
              <a:t> </a:t>
            </a:r>
            <a:r>
              <a:rPr lang="en-US" sz="2200" dirty="0" err="1">
                <a:latin typeface="+mj-lt"/>
                <a:ea typeface="Calibri" panose="020F0502020204030204" pitchFamily="34" charset="0"/>
                <a:cs typeface="Times New Roman" panose="02020603050405020304" pitchFamily="18" charset="0"/>
              </a:rPr>
              <a:t>nhận</a:t>
            </a:r>
            <a:r>
              <a:rPr lang="en-US" sz="2200" dirty="0">
                <a:latin typeface="+mj-lt"/>
                <a:ea typeface="Calibri" panose="020F0502020204030204" pitchFamily="34" charset="0"/>
                <a:cs typeface="Times New Roman" panose="02020603050405020304" pitchFamily="18" charset="0"/>
              </a:rPr>
              <a:t> </a:t>
            </a:r>
            <a:r>
              <a:rPr lang="en-US" sz="2200" dirty="0" err="1">
                <a:latin typeface="+mj-lt"/>
                <a:ea typeface="Calibri" panose="020F0502020204030204" pitchFamily="34" charset="0"/>
                <a:cs typeface="Times New Roman" panose="02020603050405020304" pitchFamily="18" charset="0"/>
              </a:rPr>
              <a:t>trợ</a:t>
            </a:r>
            <a:r>
              <a:rPr lang="en-US" sz="2200" dirty="0">
                <a:latin typeface="+mj-lt"/>
                <a:ea typeface="Calibri" panose="020F0502020204030204" pitchFamily="34" charset="0"/>
                <a:cs typeface="Times New Roman" panose="02020603050405020304" pitchFamily="18" charset="0"/>
              </a:rPr>
              <a:t> </a:t>
            </a:r>
            <a:r>
              <a:rPr lang="en-US" sz="2200" dirty="0" err="1">
                <a:latin typeface="+mj-lt"/>
                <a:ea typeface="Calibri" panose="020F0502020204030204" pitchFamily="34" charset="0"/>
                <a:cs typeface="Times New Roman" panose="02020603050405020304" pitchFamily="18" charset="0"/>
              </a:rPr>
              <a:t>cấp</a:t>
            </a:r>
            <a:r>
              <a:rPr lang="en-US" sz="2200" dirty="0">
                <a:latin typeface="+mj-lt"/>
                <a:ea typeface="Calibri" panose="020F0502020204030204" pitchFamily="34" charset="0"/>
                <a:cs typeface="Times New Roman" panose="02020603050405020304" pitchFamily="18" charset="0"/>
              </a:rPr>
              <a:t>. </a:t>
            </a:r>
          </a:p>
        </p:txBody>
      </p:sp>
      <p:sp>
        <p:nvSpPr>
          <p:cNvPr id="18" name="TextBox 3"/>
          <p:cNvSpPr txBox="1"/>
          <p:nvPr/>
        </p:nvSpPr>
        <p:spPr>
          <a:xfrm>
            <a:off x="824124" y="117236"/>
            <a:ext cx="7663171" cy="861774"/>
          </a:xfrm>
          <a:prstGeom prst="rect">
            <a:avLst/>
          </a:prstGeom>
        </p:spPr>
        <p:txBody>
          <a:bodyPr wrap="square" lIns="0" tIns="0" rIns="0" bIns="0" rtlCol="0" anchor="t">
            <a:spAutoFit/>
          </a:bodyPr>
          <a:lstStyle/>
          <a:p>
            <a:pPr algn="ctr"/>
            <a:r>
              <a:rPr lang="vi-VN" sz="2800" b="1" dirty="0">
                <a:solidFill>
                  <a:srgbClr val="002060"/>
                </a:solidFill>
                <a:cs typeface="Arial" panose="020B0604020202020204" pitchFamily="34" charset="0"/>
              </a:rPr>
              <a:t>Các yếu tố ảnh hưởng đến </a:t>
            </a:r>
            <a:endParaRPr lang="en-US" sz="2800" b="1" dirty="0" smtClean="0">
              <a:solidFill>
                <a:srgbClr val="002060"/>
              </a:solidFill>
              <a:cs typeface="Arial" panose="020B0604020202020204" pitchFamily="34" charset="0"/>
            </a:endParaRPr>
          </a:p>
          <a:p>
            <a:pPr algn="ctr"/>
            <a:r>
              <a:rPr lang="vi-VN" sz="2800" b="1" dirty="0" smtClean="0">
                <a:solidFill>
                  <a:srgbClr val="002060"/>
                </a:solidFill>
                <a:cs typeface="Arial" panose="020B0604020202020204" pitchFamily="34" charset="0"/>
              </a:rPr>
              <a:t>xác </a:t>
            </a:r>
            <a:r>
              <a:rPr lang="vi-VN" sz="2800" b="1" dirty="0">
                <a:solidFill>
                  <a:srgbClr val="002060"/>
                </a:solidFill>
                <a:cs typeface="Arial" panose="020B0604020202020204" pitchFamily="34" charset="0"/>
              </a:rPr>
              <a:t>suất trở thành </a:t>
            </a:r>
            <a:r>
              <a:rPr lang="en-US" sz="2800" b="1" dirty="0">
                <a:solidFill>
                  <a:srgbClr val="002060"/>
                </a:solidFill>
                <a:cs typeface="Arial" panose="020B0604020202020204" pitchFamily="34" charset="0"/>
              </a:rPr>
              <a:t>LĐTE</a:t>
            </a:r>
            <a:endParaRPr lang="en-US" sz="28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345387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DF1EE"/>
        </a:solidFill>
        <a:effectLst/>
      </p:bgPr>
    </p:bg>
    <p:spTree>
      <p:nvGrpSpPr>
        <p:cNvPr id="1" name=""/>
        <p:cNvGrpSpPr/>
        <p:nvPr/>
      </p:nvGrpSpPr>
      <p:grpSpPr>
        <a:xfrm>
          <a:off x="0" y="0"/>
          <a:ext cx="0" cy="0"/>
          <a:chOff x="0" y="0"/>
          <a:chExt cx="0" cy="0"/>
        </a:xfrm>
      </p:grpSpPr>
      <p:sp>
        <p:nvSpPr>
          <p:cNvPr id="3" name="TextBox 3"/>
          <p:cNvSpPr txBox="1"/>
          <p:nvPr/>
        </p:nvSpPr>
        <p:spPr>
          <a:xfrm>
            <a:off x="629568" y="187843"/>
            <a:ext cx="7519859" cy="359073"/>
          </a:xfrm>
          <a:prstGeom prst="rect">
            <a:avLst/>
          </a:prstGeom>
        </p:spPr>
        <p:txBody>
          <a:bodyPr wrap="square" lIns="0" tIns="0" rIns="0" bIns="0" rtlCol="0" anchor="t">
            <a:spAutoFit/>
          </a:bodyPr>
          <a:lstStyle/>
          <a:p>
            <a:pPr algn="ctr">
              <a:lnSpc>
                <a:spcPts val="2772"/>
              </a:lnSpc>
            </a:pPr>
            <a:r>
              <a:rPr lang="en-US" sz="2640" b="1" dirty="0" err="1" smtClean="0">
                <a:solidFill>
                  <a:srgbClr val="002060"/>
                </a:solidFill>
                <a:cs typeface="Arial" panose="020B0604020202020204" pitchFamily="34" charset="0"/>
              </a:rPr>
              <a:t>KẾT</a:t>
            </a:r>
            <a:r>
              <a:rPr lang="en-US" sz="2640" b="1" dirty="0" smtClean="0">
                <a:solidFill>
                  <a:srgbClr val="002060"/>
                </a:solidFill>
                <a:cs typeface="Arial" panose="020B0604020202020204" pitchFamily="34" charset="0"/>
              </a:rPr>
              <a:t> </a:t>
            </a:r>
            <a:r>
              <a:rPr lang="en-US" sz="2640" b="1" dirty="0" err="1" smtClean="0">
                <a:solidFill>
                  <a:srgbClr val="002060"/>
                </a:solidFill>
                <a:cs typeface="Arial" panose="020B0604020202020204" pitchFamily="34" charset="0"/>
              </a:rPr>
              <a:t>LUẬN</a:t>
            </a:r>
            <a:r>
              <a:rPr lang="en-US" sz="2640" b="1" dirty="0" smtClean="0">
                <a:solidFill>
                  <a:srgbClr val="002060"/>
                </a:solidFill>
                <a:cs typeface="Arial" panose="020B0604020202020204" pitchFamily="34" charset="0"/>
              </a:rPr>
              <a:t> VÀ </a:t>
            </a:r>
            <a:r>
              <a:rPr lang="en-US" sz="2640" b="1" dirty="0" err="1" smtClean="0">
                <a:solidFill>
                  <a:srgbClr val="002060"/>
                </a:solidFill>
                <a:cs typeface="Arial" panose="020B0604020202020204" pitchFamily="34" charset="0"/>
              </a:rPr>
              <a:t>KIẾN</a:t>
            </a:r>
            <a:r>
              <a:rPr lang="en-US" sz="2640" b="1" dirty="0" smtClean="0">
                <a:solidFill>
                  <a:srgbClr val="002060"/>
                </a:solidFill>
                <a:cs typeface="Arial" panose="020B0604020202020204" pitchFamily="34" charset="0"/>
              </a:rPr>
              <a:t> </a:t>
            </a:r>
            <a:r>
              <a:rPr lang="en-US" sz="2640" b="1" dirty="0" err="1" smtClean="0">
                <a:solidFill>
                  <a:srgbClr val="002060"/>
                </a:solidFill>
                <a:cs typeface="Arial" panose="020B0604020202020204" pitchFamily="34" charset="0"/>
              </a:rPr>
              <a:t>NGHỊ</a:t>
            </a:r>
            <a:endParaRPr lang="en-US" sz="2640" b="1" dirty="0">
              <a:solidFill>
                <a:srgbClr val="002060"/>
              </a:solidFill>
              <a:latin typeface="Arial" panose="020B0604020202020204" pitchFamily="34" charset="0"/>
              <a:cs typeface="Arial" panose="020B0604020202020204" pitchFamily="34" charset="0"/>
            </a:endParaRPr>
          </a:p>
        </p:txBody>
      </p:sp>
      <p:grpSp>
        <p:nvGrpSpPr>
          <p:cNvPr id="16" name="Group 16"/>
          <p:cNvGrpSpPr/>
          <p:nvPr/>
        </p:nvGrpSpPr>
        <p:grpSpPr>
          <a:xfrm rot="8100000">
            <a:off x="8380429" y="-620491"/>
            <a:ext cx="3707699" cy="1782548"/>
            <a:chOff x="0" y="0"/>
            <a:chExt cx="660400" cy="317500"/>
          </a:xfrm>
        </p:grpSpPr>
        <p:sp>
          <p:nvSpPr>
            <p:cNvPr id="17" name="Freeform 17"/>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sp>
        <p:sp>
          <p:nvSpPr>
            <p:cNvPr id="18" name="TextBox 18"/>
            <p:cNvSpPr txBox="1"/>
            <p:nvPr/>
          </p:nvSpPr>
          <p:spPr>
            <a:xfrm>
              <a:off x="0" y="146050"/>
              <a:ext cx="660400" cy="171450"/>
            </a:xfrm>
            <a:prstGeom prst="rect">
              <a:avLst/>
            </a:prstGeom>
          </p:spPr>
          <p:txBody>
            <a:bodyPr lIns="25400" tIns="25400" rIns="25400" bIns="25400" rtlCol="0" anchor="ctr"/>
            <a:lstStyle/>
            <a:p>
              <a:pPr algn="ctr">
                <a:lnSpc>
                  <a:spcPts val="1276"/>
                </a:lnSpc>
              </a:pPr>
              <a:endParaRPr sz="840"/>
            </a:p>
          </p:txBody>
        </p:sp>
      </p:grpSp>
      <p:sp>
        <p:nvSpPr>
          <p:cNvPr id="19" name="AutoShape 19"/>
          <p:cNvSpPr/>
          <p:nvPr/>
        </p:nvSpPr>
        <p:spPr>
          <a:xfrm flipH="1">
            <a:off x="8149427" y="-1814373"/>
            <a:ext cx="2566351" cy="2592608"/>
          </a:xfrm>
          <a:prstGeom prst="line">
            <a:avLst/>
          </a:prstGeom>
          <a:ln w="28575" cap="flat">
            <a:solidFill>
              <a:srgbClr val="8CA9AD"/>
            </a:solidFill>
            <a:prstDash val="solid"/>
            <a:headEnd type="none" w="sm" len="sm"/>
            <a:tailEnd type="none" w="sm" len="sm"/>
          </a:ln>
        </p:spPr>
      </p:sp>
      <p:sp>
        <p:nvSpPr>
          <p:cNvPr id="20" name="AutoShape 20"/>
          <p:cNvSpPr/>
          <p:nvPr/>
        </p:nvSpPr>
        <p:spPr>
          <a:xfrm flipH="1">
            <a:off x="8040013" y="-1921347"/>
            <a:ext cx="2519426" cy="2519426"/>
          </a:xfrm>
          <a:prstGeom prst="line">
            <a:avLst/>
          </a:prstGeom>
          <a:ln w="28575" cap="flat">
            <a:solidFill>
              <a:srgbClr val="8CA9AD"/>
            </a:solidFill>
            <a:prstDash val="solid"/>
            <a:headEnd type="none" w="sm" len="sm"/>
            <a:tailEnd type="none" w="sm" len="sm"/>
          </a:ln>
        </p:spPr>
      </p:sp>
      <p:sp>
        <p:nvSpPr>
          <p:cNvPr id="21" name="AutoShape 21"/>
          <p:cNvSpPr/>
          <p:nvPr/>
        </p:nvSpPr>
        <p:spPr>
          <a:xfrm flipH="1">
            <a:off x="7946634" y="-2011148"/>
            <a:ext cx="2433571" cy="2433571"/>
          </a:xfrm>
          <a:prstGeom prst="line">
            <a:avLst/>
          </a:prstGeom>
          <a:ln w="28575" cap="flat">
            <a:solidFill>
              <a:srgbClr val="8CA9AD"/>
            </a:solidFill>
            <a:prstDash val="solid"/>
            <a:headEnd type="none" w="sm" len="sm"/>
            <a:tailEnd type="none" w="sm" len="sm"/>
          </a:ln>
        </p:spPr>
      </p:sp>
      <p:sp>
        <p:nvSpPr>
          <p:cNvPr id="22" name="AutoShape 22"/>
          <p:cNvSpPr/>
          <p:nvPr/>
        </p:nvSpPr>
        <p:spPr>
          <a:xfrm flipH="1">
            <a:off x="7841813" y="-2074475"/>
            <a:ext cx="2345258" cy="2345258"/>
          </a:xfrm>
          <a:prstGeom prst="line">
            <a:avLst/>
          </a:prstGeom>
          <a:ln w="28575" cap="flat">
            <a:solidFill>
              <a:srgbClr val="8CA9AD"/>
            </a:solidFill>
            <a:prstDash val="solid"/>
            <a:headEnd type="none" w="sm" len="sm"/>
            <a:tailEnd type="none" w="sm" len="sm"/>
          </a:ln>
        </p:spPr>
      </p:sp>
      <p:sp>
        <p:nvSpPr>
          <p:cNvPr id="23" name="AutoShape 23"/>
          <p:cNvSpPr/>
          <p:nvPr/>
        </p:nvSpPr>
        <p:spPr>
          <a:xfrm flipH="1">
            <a:off x="7793395" y="-2146402"/>
            <a:ext cx="2173837" cy="2173837"/>
          </a:xfrm>
          <a:prstGeom prst="line">
            <a:avLst/>
          </a:prstGeom>
          <a:ln w="28575" cap="flat">
            <a:solidFill>
              <a:srgbClr val="8CA9AD"/>
            </a:solidFill>
            <a:prstDash val="solid"/>
            <a:headEnd type="none" w="sm" len="sm"/>
            <a:tailEnd type="none" w="sm" len="sm"/>
          </a:ln>
        </p:spPr>
      </p:sp>
      <p:sp>
        <p:nvSpPr>
          <p:cNvPr id="2" name="Rectangle 1"/>
          <p:cNvSpPr/>
          <p:nvPr/>
        </p:nvSpPr>
        <p:spPr>
          <a:xfrm>
            <a:off x="311004" y="680740"/>
            <a:ext cx="8156986" cy="4462760"/>
          </a:xfrm>
          <a:prstGeom prst="rect">
            <a:avLst/>
          </a:prstGeom>
        </p:spPr>
        <p:txBody>
          <a:bodyPr wrap="square">
            <a:spAutoFit/>
          </a:bodyPr>
          <a:lstStyle/>
          <a:p>
            <a:pPr marL="457200" indent="457200" algn="just">
              <a:lnSpc>
                <a:spcPct val="120000"/>
              </a:lnSpc>
              <a:spcBef>
                <a:spcPts val="600"/>
              </a:spcBef>
              <a:spcAft>
                <a:spcPts val="600"/>
              </a:spcAft>
            </a:pPr>
            <a:r>
              <a:rPr lang="en-US" sz="2000" dirty="0">
                <a:latin typeface="+mj-lt"/>
                <a:ea typeface="Calibri" panose="020F0502020204030204" pitchFamily="34" charset="0"/>
                <a:cs typeface="Times New Roman" panose="02020603050405020304" pitchFamily="18" charset="0"/>
              </a:rPr>
              <a:t>Kể từ </a:t>
            </a:r>
            <a:r>
              <a:rPr lang="en-US" sz="2000" dirty="0" err="1">
                <a:latin typeface="+mj-lt"/>
                <a:ea typeface="Calibri" panose="020F0502020204030204" pitchFamily="34" charset="0"/>
                <a:cs typeface="Times New Roman" panose="02020603050405020304" pitchFamily="18" charset="0"/>
              </a:rPr>
              <a:t>năm</a:t>
            </a:r>
            <a:r>
              <a:rPr lang="en-US" sz="2000" dirty="0">
                <a:latin typeface="+mj-lt"/>
                <a:ea typeface="Calibri" panose="020F0502020204030204" pitchFamily="34" charset="0"/>
                <a:cs typeface="Times New Roman" panose="02020603050405020304" pitchFamily="18" charset="0"/>
              </a:rPr>
              <a:t> 2018 </a:t>
            </a:r>
            <a:r>
              <a:rPr lang="en-US" sz="2000" dirty="0" err="1">
                <a:latin typeface="+mj-lt"/>
                <a:ea typeface="Calibri" panose="020F0502020204030204" pitchFamily="34" charset="0"/>
                <a:cs typeface="Times New Roman" panose="02020603050405020304" pitchFamily="18" charset="0"/>
              </a:rPr>
              <a:t>đến</a:t>
            </a:r>
            <a:r>
              <a:rPr lang="en-US" sz="2000" dirty="0">
                <a:latin typeface="+mj-lt"/>
                <a:ea typeface="Calibri" panose="020F0502020204030204" pitchFamily="34" charset="0"/>
                <a:cs typeface="Times New Roman" panose="02020603050405020304" pitchFamily="18" charset="0"/>
              </a:rPr>
              <a:t> nay, </a:t>
            </a:r>
            <a:r>
              <a:rPr lang="en-US" sz="2000" dirty="0" err="1">
                <a:latin typeface="+mj-lt"/>
                <a:ea typeface="Calibri" panose="020F0502020204030204" pitchFamily="34" charset="0"/>
                <a:cs typeface="Times New Roman" panose="02020603050405020304" pitchFamily="18" charset="0"/>
              </a:rPr>
              <a:t>số</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lượng</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trẻ</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em</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tham</a:t>
            </a:r>
            <a:r>
              <a:rPr lang="en-US" sz="2000" dirty="0">
                <a:latin typeface="+mj-lt"/>
                <a:ea typeface="Calibri" panose="020F0502020204030204" pitchFamily="34" charset="0"/>
                <a:cs typeface="Times New Roman" panose="02020603050405020304" pitchFamily="18" charset="0"/>
              </a:rPr>
              <a:t> gia </a:t>
            </a:r>
            <a:r>
              <a:rPr lang="en-US" sz="2000" dirty="0" err="1">
                <a:latin typeface="+mj-lt"/>
                <a:ea typeface="Calibri" panose="020F0502020204030204" pitchFamily="34" charset="0"/>
                <a:cs typeface="Times New Roman" panose="02020603050405020304" pitchFamily="18" charset="0"/>
              </a:rPr>
              <a:t>lao</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động</a:t>
            </a:r>
            <a:r>
              <a:rPr lang="en-US" sz="2000" dirty="0">
                <a:latin typeface="+mj-lt"/>
                <a:ea typeface="Calibri" panose="020F0502020204030204" pitchFamily="34" charset="0"/>
                <a:cs typeface="Times New Roman" panose="02020603050405020304" pitchFamily="18" charset="0"/>
              </a:rPr>
              <a:t> đã </a:t>
            </a:r>
            <a:r>
              <a:rPr lang="en-US" sz="2000" dirty="0" err="1">
                <a:latin typeface="+mj-lt"/>
                <a:ea typeface="Calibri" panose="020F0502020204030204" pitchFamily="34" charset="0"/>
                <a:cs typeface="Times New Roman" panose="02020603050405020304" pitchFamily="18" charset="0"/>
              </a:rPr>
              <a:t>giảm</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mạnh</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cả</a:t>
            </a:r>
            <a:r>
              <a:rPr lang="en-US" sz="2000" dirty="0">
                <a:latin typeface="+mj-lt"/>
                <a:ea typeface="Calibri" panose="020F0502020204030204" pitchFamily="34" charset="0"/>
                <a:cs typeface="Times New Roman" panose="02020603050405020304" pitchFamily="18" charset="0"/>
              </a:rPr>
              <a:t> về </a:t>
            </a:r>
            <a:r>
              <a:rPr lang="en-US" sz="2000" dirty="0" err="1">
                <a:latin typeface="+mj-lt"/>
                <a:ea typeface="Calibri" panose="020F0502020204030204" pitchFamily="34" charset="0"/>
                <a:cs typeface="Times New Roman" panose="02020603050405020304" pitchFamily="18" charset="0"/>
              </a:rPr>
              <a:t>tỷ</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lệ</a:t>
            </a:r>
            <a:r>
              <a:rPr lang="en-US" sz="2000" dirty="0">
                <a:latin typeface="+mj-lt"/>
                <a:ea typeface="Calibri" panose="020F0502020204030204" pitchFamily="34" charset="0"/>
                <a:cs typeface="Times New Roman" panose="02020603050405020304" pitchFamily="18" charset="0"/>
              </a:rPr>
              <a:t> và </a:t>
            </a:r>
            <a:r>
              <a:rPr lang="en-US" sz="2000" dirty="0" err="1">
                <a:latin typeface="+mj-lt"/>
                <a:ea typeface="Calibri" panose="020F0502020204030204" pitchFamily="34" charset="0"/>
                <a:cs typeface="Times New Roman" panose="02020603050405020304" pitchFamily="18" charset="0"/>
              </a:rPr>
              <a:t>quy</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mô</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Sau</a:t>
            </a:r>
            <a:r>
              <a:rPr lang="en-US" sz="2000" dirty="0">
                <a:latin typeface="+mj-lt"/>
                <a:ea typeface="Calibri" panose="020F0502020204030204" pitchFamily="34" charset="0"/>
                <a:cs typeface="Times New Roman" panose="02020603050405020304" pitchFamily="18" charset="0"/>
              </a:rPr>
              <a:t> 5 </a:t>
            </a:r>
            <a:r>
              <a:rPr lang="en-US" sz="2000" dirty="0" err="1">
                <a:latin typeface="+mj-lt"/>
                <a:ea typeface="Calibri" panose="020F0502020204030204" pitchFamily="34" charset="0"/>
                <a:cs typeface="Times New Roman" panose="02020603050405020304" pitchFamily="18" charset="0"/>
              </a:rPr>
              <a:t>năm</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số</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trẻ</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em</a:t>
            </a:r>
            <a:r>
              <a:rPr lang="en-US" sz="2000" dirty="0">
                <a:latin typeface="+mj-lt"/>
                <a:ea typeface="Calibri" panose="020F0502020204030204" pitchFamily="34" charset="0"/>
                <a:cs typeface="Times New Roman" panose="02020603050405020304" pitchFamily="18" charset="0"/>
              </a:rPr>
              <a:t> từ 5 </a:t>
            </a:r>
            <a:r>
              <a:rPr lang="en-US" sz="2000" dirty="0" err="1">
                <a:latin typeface="+mj-lt"/>
                <a:ea typeface="Calibri" panose="020F0502020204030204" pitchFamily="34" charset="0"/>
                <a:cs typeface="Times New Roman" panose="02020603050405020304" pitchFamily="18" charset="0"/>
              </a:rPr>
              <a:t>đến</a:t>
            </a:r>
            <a:r>
              <a:rPr lang="en-US" sz="2000" dirty="0">
                <a:latin typeface="+mj-lt"/>
                <a:ea typeface="Calibri" panose="020F0502020204030204" pitchFamily="34" charset="0"/>
                <a:cs typeface="Times New Roman" panose="02020603050405020304" pitchFamily="18" charset="0"/>
              </a:rPr>
              <a:t> 17 </a:t>
            </a:r>
            <a:r>
              <a:rPr lang="en-US" sz="2000" dirty="0" err="1">
                <a:latin typeface="+mj-lt"/>
                <a:ea typeface="Calibri" panose="020F0502020204030204" pitchFamily="34" charset="0"/>
                <a:cs typeface="Times New Roman" panose="02020603050405020304" pitchFamily="18" charset="0"/>
              </a:rPr>
              <a:t>tuổi</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tham</a:t>
            </a:r>
            <a:r>
              <a:rPr lang="en-US" sz="2000" dirty="0">
                <a:latin typeface="+mj-lt"/>
                <a:ea typeface="Calibri" panose="020F0502020204030204" pitchFamily="34" charset="0"/>
                <a:cs typeface="Times New Roman" panose="02020603050405020304" pitchFamily="18" charset="0"/>
              </a:rPr>
              <a:t> gia </a:t>
            </a:r>
            <a:r>
              <a:rPr lang="en-US" sz="2000" dirty="0" err="1">
                <a:latin typeface="+mj-lt"/>
                <a:ea typeface="Calibri" panose="020F0502020204030204" pitchFamily="34" charset="0"/>
                <a:cs typeface="Times New Roman" panose="02020603050405020304" pitchFamily="18" charset="0"/>
              </a:rPr>
              <a:t>lao</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động</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giảm</a:t>
            </a:r>
            <a:r>
              <a:rPr lang="en-US" sz="2000" dirty="0">
                <a:latin typeface="+mj-lt"/>
                <a:ea typeface="Calibri" panose="020F0502020204030204" pitchFamily="34" charset="0"/>
                <a:cs typeface="Times New Roman" panose="02020603050405020304" pitchFamily="18" charset="0"/>
              </a:rPr>
              <a:t> từ 1,75 </a:t>
            </a:r>
            <a:r>
              <a:rPr lang="en-US" sz="2000" dirty="0" err="1">
                <a:latin typeface="+mj-lt"/>
                <a:ea typeface="Calibri" panose="020F0502020204030204" pitchFamily="34" charset="0"/>
                <a:cs typeface="Times New Roman" panose="02020603050405020304" pitchFamily="18" charset="0"/>
              </a:rPr>
              <a:t>triệu</a:t>
            </a:r>
            <a:r>
              <a:rPr lang="en-US" sz="2000" dirty="0">
                <a:latin typeface="+mj-lt"/>
                <a:ea typeface="Calibri" panose="020F0502020204030204" pitchFamily="34" charset="0"/>
                <a:cs typeface="Times New Roman" panose="02020603050405020304" pitchFamily="18" charset="0"/>
              </a:rPr>
              <a:t> người </a:t>
            </a:r>
            <a:r>
              <a:rPr lang="en-US" sz="2000" dirty="0" err="1">
                <a:latin typeface="+mj-lt"/>
                <a:ea typeface="Calibri" panose="020F0502020204030204" pitchFamily="34" charset="0"/>
                <a:cs typeface="Times New Roman" panose="02020603050405020304" pitchFamily="18" charset="0"/>
              </a:rPr>
              <a:t>năm</a:t>
            </a:r>
            <a:r>
              <a:rPr lang="en-US" sz="2000" dirty="0">
                <a:latin typeface="+mj-lt"/>
                <a:ea typeface="Calibri" panose="020F0502020204030204" pitchFamily="34" charset="0"/>
                <a:cs typeface="Times New Roman" panose="02020603050405020304" pitchFamily="18" charset="0"/>
              </a:rPr>
              <a:t> 2018 </a:t>
            </a:r>
            <a:r>
              <a:rPr lang="en-US" sz="2000" dirty="0" err="1">
                <a:latin typeface="+mj-lt"/>
                <a:ea typeface="Calibri" panose="020F0502020204030204" pitchFamily="34" charset="0"/>
                <a:cs typeface="Times New Roman" panose="02020603050405020304" pitchFamily="18" charset="0"/>
              </a:rPr>
              <a:t>xuống</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còn</a:t>
            </a:r>
            <a:r>
              <a:rPr lang="en-US" sz="2000" dirty="0">
                <a:latin typeface="+mj-lt"/>
                <a:ea typeface="Calibri" panose="020F0502020204030204" pitchFamily="34" charset="0"/>
                <a:cs typeface="Times New Roman" panose="02020603050405020304" pitchFamily="18" charset="0"/>
              </a:rPr>
              <a:t> 731,6 </a:t>
            </a:r>
            <a:r>
              <a:rPr lang="en-US" sz="2000" dirty="0" err="1">
                <a:latin typeface="+mj-lt"/>
                <a:ea typeface="Calibri" panose="020F0502020204030204" pitchFamily="34" charset="0"/>
                <a:cs typeface="Times New Roman" panose="02020603050405020304" pitchFamily="18" charset="0"/>
              </a:rPr>
              <a:t>nghìn</a:t>
            </a:r>
            <a:r>
              <a:rPr lang="en-US" sz="2000" dirty="0">
                <a:latin typeface="+mj-lt"/>
                <a:ea typeface="Calibri" panose="020F0502020204030204" pitchFamily="34" charset="0"/>
                <a:cs typeface="Times New Roman" panose="02020603050405020304" pitchFamily="18" charset="0"/>
              </a:rPr>
              <a:t> người </a:t>
            </a:r>
            <a:r>
              <a:rPr lang="en-US" sz="2000" dirty="0" err="1">
                <a:latin typeface="+mj-lt"/>
                <a:ea typeface="Calibri" panose="020F0502020204030204" pitchFamily="34" charset="0"/>
                <a:cs typeface="Times New Roman" panose="02020603050405020304" pitchFamily="18" charset="0"/>
              </a:rPr>
              <a:t>năm</a:t>
            </a:r>
            <a:r>
              <a:rPr lang="en-US" sz="2000" dirty="0">
                <a:latin typeface="+mj-lt"/>
                <a:ea typeface="Calibri" panose="020F0502020204030204" pitchFamily="34" charset="0"/>
                <a:cs typeface="Times New Roman" panose="02020603050405020304" pitchFamily="18" charset="0"/>
              </a:rPr>
              <a:t> 2023, </a:t>
            </a:r>
            <a:r>
              <a:rPr lang="en-US" sz="2000" dirty="0" err="1">
                <a:latin typeface="+mj-lt"/>
                <a:ea typeface="Calibri" panose="020F0502020204030204" pitchFamily="34" charset="0"/>
                <a:cs typeface="Times New Roman" panose="02020603050405020304" pitchFamily="18" charset="0"/>
              </a:rPr>
              <a:t>giảm</a:t>
            </a:r>
            <a:r>
              <a:rPr lang="en-US" sz="2000" dirty="0">
                <a:latin typeface="+mj-lt"/>
                <a:ea typeface="Calibri" panose="020F0502020204030204" pitchFamily="34" charset="0"/>
                <a:cs typeface="Times New Roman" panose="02020603050405020304" pitchFamily="18" charset="0"/>
              </a:rPr>
              <a:t> </a:t>
            </a:r>
            <a:r>
              <a:rPr lang="en-US" sz="2000" dirty="0" err="1">
                <a:latin typeface="+mj-lt"/>
                <a:ea typeface="Calibri" panose="020F0502020204030204" pitchFamily="34" charset="0"/>
                <a:cs typeface="Times New Roman" panose="02020603050405020304" pitchFamily="18" charset="0"/>
              </a:rPr>
              <a:t>gần</a:t>
            </a:r>
            <a:r>
              <a:rPr lang="en-US" sz="2000" dirty="0">
                <a:latin typeface="+mj-lt"/>
                <a:ea typeface="Calibri" panose="020F0502020204030204" pitchFamily="34" charset="0"/>
                <a:cs typeface="Times New Roman" panose="02020603050405020304" pitchFamily="18" charset="0"/>
              </a:rPr>
              <a:t> 2,5 </a:t>
            </a:r>
            <a:r>
              <a:rPr lang="en-US" sz="2000" dirty="0" err="1">
                <a:latin typeface="+mj-lt"/>
                <a:ea typeface="Calibri" panose="020F0502020204030204" pitchFamily="34" charset="0"/>
                <a:cs typeface="Times New Roman" panose="02020603050405020304" pitchFamily="18" charset="0"/>
              </a:rPr>
              <a:t>lần</a:t>
            </a:r>
            <a:r>
              <a:rPr lang="en-US" sz="2000" dirty="0">
                <a:latin typeface="+mj-lt"/>
                <a:ea typeface="Calibri" panose="020F0502020204030204" pitchFamily="34" charset="0"/>
                <a:cs typeface="Times New Roman" panose="02020603050405020304" pitchFamily="18" charset="0"/>
              </a:rPr>
              <a:t>. </a:t>
            </a:r>
            <a:endParaRPr lang="en-US" sz="2000" dirty="0" smtClean="0">
              <a:latin typeface="+mj-lt"/>
              <a:ea typeface="Calibri" panose="020F0502020204030204" pitchFamily="34" charset="0"/>
              <a:cs typeface="Times New Roman" panose="02020603050405020304" pitchFamily="18" charset="0"/>
            </a:endParaRPr>
          </a:p>
          <a:p>
            <a:pPr marL="457200" indent="457200" algn="just">
              <a:lnSpc>
                <a:spcPct val="120000"/>
              </a:lnSpc>
              <a:spcBef>
                <a:spcPts val="600"/>
              </a:spcBef>
              <a:spcAft>
                <a:spcPts val="600"/>
              </a:spcAft>
            </a:pPr>
            <a:r>
              <a:rPr lang="en-GB" sz="2000" dirty="0" err="1" smtClean="0">
                <a:latin typeface="+mj-lt"/>
              </a:rPr>
              <a:t>Đây</a:t>
            </a:r>
            <a:r>
              <a:rPr lang="en-GB" sz="2000" dirty="0" smtClean="0">
                <a:latin typeface="+mj-lt"/>
              </a:rPr>
              <a:t> </a:t>
            </a:r>
            <a:r>
              <a:rPr lang="en-GB" sz="2000" dirty="0" err="1" smtClean="0">
                <a:latin typeface="+mj-lt"/>
              </a:rPr>
              <a:t>là</a:t>
            </a:r>
            <a:r>
              <a:rPr lang="en-GB" sz="2000" dirty="0" smtClean="0">
                <a:latin typeface="+mj-lt"/>
              </a:rPr>
              <a:t> </a:t>
            </a:r>
            <a:r>
              <a:rPr lang="en-GB" sz="2000" dirty="0" err="1" smtClean="0">
                <a:latin typeface="+mj-lt"/>
              </a:rPr>
              <a:t>bằng</a:t>
            </a:r>
            <a:r>
              <a:rPr lang="en-GB" sz="2000" dirty="0" smtClean="0">
                <a:latin typeface="+mj-lt"/>
              </a:rPr>
              <a:t> </a:t>
            </a:r>
            <a:r>
              <a:rPr lang="en-GB" sz="2000" dirty="0" err="1" smtClean="0">
                <a:latin typeface="+mj-lt"/>
              </a:rPr>
              <a:t>chứng</a:t>
            </a:r>
            <a:r>
              <a:rPr lang="en-GB" sz="2000" dirty="0" smtClean="0">
                <a:latin typeface="+mj-lt"/>
              </a:rPr>
              <a:t> </a:t>
            </a:r>
            <a:r>
              <a:rPr lang="en-GB" sz="2000" dirty="0" err="1">
                <a:latin typeface="+mj-lt"/>
              </a:rPr>
              <a:t>cho</a:t>
            </a:r>
            <a:r>
              <a:rPr lang="en-GB" sz="2000" dirty="0">
                <a:latin typeface="+mj-lt"/>
              </a:rPr>
              <a:t> </a:t>
            </a:r>
            <a:r>
              <a:rPr lang="en-GB" sz="2000" dirty="0" err="1">
                <a:latin typeface="+mj-lt"/>
              </a:rPr>
              <a:t>thấy</a:t>
            </a:r>
            <a:r>
              <a:rPr lang="en-GB" sz="2000" dirty="0">
                <a:latin typeface="+mj-lt"/>
              </a:rPr>
              <a:t> </a:t>
            </a:r>
            <a:r>
              <a:rPr lang="en-GB" sz="2000" dirty="0" err="1">
                <a:latin typeface="+mj-lt"/>
              </a:rPr>
              <a:t>có</a:t>
            </a:r>
            <a:r>
              <a:rPr lang="en-GB" sz="2000" dirty="0">
                <a:latin typeface="+mj-lt"/>
              </a:rPr>
              <a:t> </a:t>
            </a:r>
            <a:r>
              <a:rPr lang="en-GB" sz="2000" dirty="0" err="1">
                <a:latin typeface="+mj-lt"/>
              </a:rPr>
              <a:t>những</a:t>
            </a:r>
            <a:r>
              <a:rPr lang="en-GB" sz="2000" dirty="0">
                <a:latin typeface="+mj-lt"/>
              </a:rPr>
              <a:t> </a:t>
            </a:r>
            <a:r>
              <a:rPr lang="en-GB" sz="2000" dirty="0" err="1">
                <a:latin typeface="+mj-lt"/>
              </a:rPr>
              <a:t>bước</a:t>
            </a:r>
            <a:r>
              <a:rPr lang="en-GB" sz="2000" dirty="0">
                <a:latin typeface="+mj-lt"/>
              </a:rPr>
              <a:t> </a:t>
            </a:r>
            <a:r>
              <a:rPr lang="en-GB" sz="2000" dirty="0" err="1">
                <a:latin typeface="+mj-lt"/>
              </a:rPr>
              <a:t>tiến</a:t>
            </a:r>
            <a:r>
              <a:rPr lang="en-GB" sz="2000" dirty="0">
                <a:latin typeface="+mj-lt"/>
              </a:rPr>
              <a:t> bộ </a:t>
            </a:r>
            <a:r>
              <a:rPr lang="en-GB" sz="2000" dirty="0" err="1">
                <a:latin typeface="+mj-lt"/>
              </a:rPr>
              <a:t>đáng</a:t>
            </a:r>
            <a:r>
              <a:rPr lang="en-GB" sz="2000" dirty="0">
                <a:latin typeface="+mj-lt"/>
              </a:rPr>
              <a:t> </a:t>
            </a:r>
            <a:r>
              <a:rPr lang="en-GB" sz="2000" dirty="0" err="1">
                <a:latin typeface="+mj-lt"/>
              </a:rPr>
              <a:t>kể</a:t>
            </a:r>
            <a:r>
              <a:rPr lang="en-GB" sz="2000" dirty="0">
                <a:latin typeface="+mj-lt"/>
              </a:rPr>
              <a:t> </a:t>
            </a:r>
            <a:r>
              <a:rPr lang="en-GB" sz="2000" dirty="0" err="1">
                <a:latin typeface="+mj-lt"/>
              </a:rPr>
              <a:t>trong</a:t>
            </a:r>
            <a:r>
              <a:rPr lang="en-GB" sz="2000" dirty="0">
                <a:latin typeface="+mj-lt"/>
              </a:rPr>
              <a:t> </a:t>
            </a:r>
            <a:r>
              <a:rPr lang="en-GB" sz="2000" dirty="0" err="1">
                <a:latin typeface="+mj-lt"/>
              </a:rPr>
              <a:t>việc</a:t>
            </a:r>
            <a:r>
              <a:rPr lang="en-GB" sz="2000" dirty="0">
                <a:latin typeface="+mj-lt"/>
              </a:rPr>
              <a:t> </a:t>
            </a:r>
            <a:r>
              <a:rPr lang="en-GB" sz="2000" dirty="0" err="1">
                <a:latin typeface="+mj-lt"/>
              </a:rPr>
              <a:t>ngăn</a:t>
            </a:r>
            <a:r>
              <a:rPr lang="en-GB" sz="2000" dirty="0">
                <a:latin typeface="+mj-lt"/>
              </a:rPr>
              <a:t> </a:t>
            </a:r>
            <a:r>
              <a:rPr lang="en-GB" sz="2000" dirty="0" err="1">
                <a:latin typeface="+mj-lt"/>
              </a:rPr>
              <a:t>ngừa</a:t>
            </a:r>
            <a:r>
              <a:rPr lang="en-GB" sz="2000" dirty="0">
                <a:latin typeface="+mj-lt"/>
              </a:rPr>
              <a:t> và </a:t>
            </a:r>
            <a:r>
              <a:rPr lang="en-GB" sz="2000" dirty="0" err="1">
                <a:latin typeface="+mj-lt"/>
              </a:rPr>
              <a:t>giảm</a:t>
            </a:r>
            <a:r>
              <a:rPr lang="en-GB" sz="2000" dirty="0">
                <a:latin typeface="+mj-lt"/>
              </a:rPr>
              <a:t> </a:t>
            </a:r>
            <a:r>
              <a:rPr lang="en-GB" sz="2000" dirty="0" err="1">
                <a:latin typeface="+mj-lt"/>
              </a:rPr>
              <a:t>thiểu</a:t>
            </a:r>
            <a:r>
              <a:rPr lang="en-GB" sz="2000" dirty="0">
                <a:latin typeface="+mj-lt"/>
              </a:rPr>
              <a:t> </a:t>
            </a:r>
            <a:r>
              <a:rPr lang="en-GB" sz="2000" dirty="0" err="1">
                <a:latin typeface="+mj-lt"/>
              </a:rPr>
              <a:t>lao</a:t>
            </a:r>
            <a:r>
              <a:rPr lang="en-GB" sz="2000" dirty="0">
                <a:latin typeface="+mj-lt"/>
              </a:rPr>
              <a:t> </a:t>
            </a:r>
            <a:r>
              <a:rPr lang="en-GB" sz="2000" dirty="0" err="1">
                <a:latin typeface="+mj-lt"/>
              </a:rPr>
              <a:t>động</a:t>
            </a:r>
            <a:r>
              <a:rPr lang="en-GB" sz="2000" dirty="0">
                <a:latin typeface="+mj-lt"/>
              </a:rPr>
              <a:t> </a:t>
            </a:r>
            <a:r>
              <a:rPr lang="en-GB" sz="2000" dirty="0" err="1">
                <a:latin typeface="+mj-lt"/>
              </a:rPr>
              <a:t>trẻ</a:t>
            </a:r>
            <a:r>
              <a:rPr lang="en-GB" sz="2000" dirty="0">
                <a:latin typeface="+mj-lt"/>
              </a:rPr>
              <a:t> </a:t>
            </a:r>
            <a:r>
              <a:rPr lang="en-GB" sz="2000" dirty="0" err="1">
                <a:latin typeface="+mj-lt"/>
              </a:rPr>
              <a:t>em</a:t>
            </a:r>
            <a:r>
              <a:rPr lang="en-GB" sz="2000" dirty="0">
                <a:latin typeface="+mj-lt"/>
              </a:rPr>
              <a:t> ở Việt Nam, </a:t>
            </a:r>
            <a:r>
              <a:rPr lang="en-GB" sz="2000" dirty="0" err="1">
                <a:latin typeface="+mj-lt"/>
              </a:rPr>
              <a:t>khẳng</a:t>
            </a:r>
            <a:r>
              <a:rPr lang="en-GB" sz="2000" dirty="0">
                <a:latin typeface="+mj-lt"/>
              </a:rPr>
              <a:t> </a:t>
            </a:r>
            <a:r>
              <a:rPr lang="en-GB" sz="2000" dirty="0" err="1">
                <a:latin typeface="+mj-lt"/>
              </a:rPr>
              <a:t>định</a:t>
            </a:r>
            <a:r>
              <a:rPr lang="en-GB" sz="2000" dirty="0">
                <a:latin typeface="+mj-lt"/>
              </a:rPr>
              <a:t> </a:t>
            </a:r>
            <a:r>
              <a:rPr lang="en-GB" sz="2000" dirty="0" err="1">
                <a:latin typeface="+mj-lt"/>
              </a:rPr>
              <a:t>những</a:t>
            </a:r>
            <a:r>
              <a:rPr lang="en-GB" sz="2000" dirty="0">
                <a:latin typeface="+mj-lt"/>
              </a:rPr>
              <a:t> </a:t>
            </a:r>
            <a:r>
              <a:rPr lang="en-GB" sz="2000" dirty="0" err="1">
                <a:latin typeface="+mj-lt"/>
              </a:rPr>
              <a:t>nỗ</a:t>
            </a:r>
            <a:r>
              <a:rPr lang="en-GB" sz="2000" dirty="0">
                <a:latin typeface="+mj-lt"/>
              </a:rPr>
              <a:t> </a:t>
            </a:r>
            <a:r>
              <a:rPr lang="en-GB" sz="2000" dirty="0" err="1">
                <a:latin typeface="+mj-lt"/>
              </a:rPr>
              <a:t>lực</a:t>
            </a:r>
            <a:r>
              <a:rPr lang="en-GB" sz="2000" dirty="0">
                <a:latin typeface="+mj-lt"/>
              </a:rPr>
              <a:t> </a:t>
            </a:r>
            <a:r>
              <a:rPr lang="en-GB" sz="2000" dirty="0" err="1">
                <a:latin typeface="+mj-lt"/>
              </a:rPr>
              <a:t>của</a:t>
            </a:r>
            <a:r>
              <a:rPr lang="en-GB" sz="2000" dirty="0">
                <a:latin typeface="+mj-lt"/>
              </a:rPr>
              <a:t> Việt Nam </a:t>
            </a:r>
            <a:r>
              <a:rPr lang="en-GB" sz="2000" dirty="0" err="1">
                <a:latin typeface="+mj-lt"/>
              </a:rPr>
              <a:t>trong</a:t>
            </a:r>
            <a:r>
              <a:rPr lang="en-GB" sz="2000" dirty="0">
                <a:latin typeface="+mj-lt"/>
              </a:rPr>
              <a:t> </a:t>
            </a:r>
            <a:r>
              <a:rPr lang="en-GB" sz="2000" dirty="0" err="1">
                <a:latin typeface="+mj-lt"/>
              </a:rPr>
              <a:t>việc</a:t>
            </a:r>
            <a:r>
              <a:rPr lang="en-GB" sz="2000" dirty="0">
                <a:latin typeface="+mj-lt"/>
              </a:rPr>
              <a:t> </a:t>
            </a:r>
            <a:r>
              <a:rPr lang="en-GB" sz="2000" dirty="0" err="1">
                <a:latin typeface="+mj-lt"/>
              </a:rPr>
              <a:t>hiện</a:t>
            </a:r>
            <a:r>
              <a:rPr lang="en-GB" sz="2000" dirty="0">
                <a:latin typeface="+mj-lt"/>
              </a:rPr>
              <a:t> </a:t>
            </a:r>
            <a:r>
              <a:rPr lang="en-GB" sz="2000" dirty="0" err="1">
                <a:latin typeface="+mj-lt"/>
              </a:rPr>
              <a:t>thực</a:t>
            </a:r>
            <a:r>
              <a:rPr lang="en-GB" sz="2000" dirty="0">
                <a:latin typeface="+mj-lt"/>
              </a:rPr>
              <a:t> </a:t>
            </a:r>
            <a:r>
              <a:rPr lang="en-GB" sz="2000" dirty="0" err="1">
                <a:latin typeface="+mj-lt"/>
              </a:rPr>
              <a:t>hóa</a:t>
            </a:r>
            <a:r>
              <a:rPr lang="en-GB" sz="2000" dirty="0">
                <a:latin typeface="+mj-lt"/>
              </a:rPr>
              <a:t> </a:t>
            </a:r>
            <a:r>
              <a:rPr lang="en-GB" sz="2000" dirty="0" err="1">
                <a:latin typeface="+mj-lt"/>
              </a:rPr>
              <a:t>các</a:t>
            </a:r>
            <a:r>
              <a:rPr lang="en-GB" sz="2000" dirty="0">
                <a:latin typeface="+mj-lt"/>
              </a:rPr>
              <a:t> </a:t>
            </a:r>
            <a:r>
              <a:rPr lang="en-GB" sz="2000" dirty="0" err="1">
                <a:latin typeface="+mj-lt"/>
              </a:rPr>
              <a:t>quan</a:t>
            </a:r>
            <a:r>
              <a:rPr lang="en-GB" sz="2000" dirty="0">
                <a:latin typeface="+mj-lt"/>
              </a:rPr>
              <a:t> </a:t>
            </a:r>
            <a:r>
              <a:rPr lang="en-GB" sz="2000" dirty="0" err="1">
                <a:latin typeface="+mj-lt"/>
              </a:rPr>
              <a:t>điểm</a:t>
            </a:r>
            <a:r>
              <a:rPr lang="en-GB" sz="2000" dirty="0">
                <a:latin typeface="+mj-lt"/>
              </a:rPr>
              <a:t>, </a:t>
            </a:r>
            <a:r>
              <a:rPr lang="en-GB" sz="2000" dirty="0" err="1">
                <a:latin typeface="+mj-lt"/>
              </a:rPr>
              <a:t>chính</a:t>
            </a:r>
            <a:r>
              <a:rPr lang="en-GB" sz="2000" dirty="0">
                <a:latin typeface="+mj-lt"/>
              </a:rPr>
              <a:t> </a:t>
            </a:r>
            <a:r>
              <a:rPr lang="en-GB" sz="2000" dirty="0" err="1">
                <a:latin typeface="+mj-lt"/>
              </a:rPr>
              <a:t>sách</a:t>
            </a:r>
            <a:r>
              <a:rPr lang="en-GB" sz="2000" dirty="0">
                <a:latin typeface="+mj-lt"/>
              </a:rPr>
              <a:t> </a:t>
            </a:r>
            <a:r>
              <a:rPr lang="en-GB" sz="2000" dirty="0" err="1">
                <a:latin typeface="+mj-lt"/>
              </a:rPr>
              <a:t>về</a:t>
            </a:r>
            <a:r>
              <a:rPr lang="en-GB" sz="2000" dirty="0">
                <a:latin typeface="+mj-lt"/>
              </a:rPr>
              <a:t> </a:t>
            </a:r>
            <a:r>
              <a:rPr lang="en-GB" sz="2000" dirty="0" err="1">
                <a:latin typeface="+mj-lt"/>
              </a:rPr>
              <a:t>bảo</a:t>
            </a:r>
            <a:r>
              <a:rPr lang="en-GB" sz="2000" dirty="0">
                <a:latin typeface="+mj-lt"/>
              </a:rPr>
              <a:t> </a:t>
            </a:r>
            <a:r>
              <a:rPr lang="en-GB" sz="2000" dirty="0" err="1">
                <a:latin typeface="+mj-lt"/>
              </a:rPr>
              <a:t>vệ</a:t>
            </a:r>
            <a:r>
              <a:rPr lang="en-GB" sz="2000" dirty="0">
                <a:latin typeface="+mj-lt"/>
              </a:rPr>
              <a:t> </a:t>
            </a:r>
            <a:r>
              <a:rPr lang="en-GB" sz="2000" dirty="0" err="1">
                <a:latin typeface="+mj-lt"/>
              </a:rPr>
              <a:t>quyền</a:t>
            </a:r>
            <a:r>
              <a:rPr lang="en-GB" sz="2000" dirty="0">
                <a:latin typeface="+mj-lt"/>
              </a:rPr>
              <a:t> </a:t>
            </a:r>
            <a:r>
              <a:rPr lang="en-GB" sz="2000" dirty="0" err="1">
                <a:latin typeface="+mj-lt"/>
              </a:rPr>
              <a:t>trẻ</a:t>
            </a:r>
            <a:r>
              <a:rPr lang="en-GB" sz="2000" dirty="0">
                <a:latin typeface="+mj-lt"/>
              </a:rPr>
              <a:t> </a:t>
            </a:r>
            <a:r>
              <a:rPr lang="en-GB" sz="2000" dirty="0" err="1" smtClean="0">
                <a:latin typeface="+mj-lt"/>
              </a:rPr>
              <a:t>em</a:t>
            </a:r>
            <a:r>
              <a:rPr lang="en-GB" sz="2000" dirty="0" smtClean="0">
                <a:latin typeface="+mj-lt"/>
              </a:rPr>
              <a:t>.</a:t>
            </a:r>
          </a:p>
          <a:p>
            <a:pPr marL="457200" indent="457200" algn="just">
              <a:lnSpc>
                <a:spcPct val="120000"/>
              </a:lnSpc>
              <a:spcBef>
                <a:spcPts val="600"/>
              </a:spcBef>
              <a:spcAft>
                <a:spcPts val="600"/>
              </a:spcAft>
            </a:pPr>
            <a:r>
              <a:rPr lang="en-GB" sz="2000" dirty="0" err="1">
                <a:latin typeface="+mj-lt"/>
              </a:rPr>
              <a:t>Mặc</a:t>
            </a:r>
            <a:r>
              <a:rPr lang="en-GB" sz="2000" dirty="0">
                <a:latin typeface="+mj-lt"/>
              </a:rPr>
              <a:t> </a:t>
            </a:r>
            <a:r>
              <a:rPr lang="en-GB" sz="2000" dirty="0" err="1">
                <a:latin typeface="+mj-lt"/>
              </a:rPr>
              <a:t>dù</a:t>
            </a:r>
            <a:r>
              <a:rPr lang="en-GB" sz="2000" dirty="0">
                <a:latin typeface="+mj-lt"/>
              </a:rPr>
              <a:t> </a:t>
            </a:r>
            <a:r>
              <a:rPr lang="en-GB" sz="2000" dirty="0" err="1">
                <a:latin typeface="+mj-lt"/>
              </a:rPr>
              <a:t>vậy</a:t>
            </a:r>
            <a:r>
              <a:rPr lang="en-GB" sz="2000" dirty="0">
                <a:latin typeface="+mj-lt"/>
              </a:rPr>
              <a:t>, </a:t>
            </a:r>
            <a:r>
              <a:rPr lang="en-GB" sz="2000" dirty="0" err="1" smtClean="0">
                <a:latin typeface="+mj-lt"/>
              </a:rPr>
              <a:t>tình</a:t>
            </a:r>
            <a:r>
              <a:rPr lang="en-GB" sz="2000" dirty="0" smtClean="0">
                <a:latin typeface="+mj-lt"/>
              </a:rPr>
              <a:t> </a:t>
            </a:r>
            <a:r>
              <a:rPr lang="en-GB" sz="2000" dirty="0" err="1" smtClean="0">
                <a:latin typeface="+mj-lt"/>
              </a:rPr>
              <a:t>trạng</a:t>
            </a:r>
            <a:r>
              <a:rPr lang="en-GB" sz="2000" dirty="0" smtClean="0">
                <a:latin typeface="+mj-lt"/>
              </a:rPr>
              <a:t> </a:t>
            </a:r>
            <a:r>
              <a:rPr lang="en-GB" sz="2000" dirty="0" err="1" smtClean="0">
                <a:latin typeface="+mj-lt"/>
              </a:rPr>
              <a:t>lao</a:t>
            </a:r>
            <a:r>
              <a:rPr lang="en-GB" sz="2000" dirty="0" smtClean="0">
                <a:latin typeface="+mj-lt"/>
              </a:rPr>
              <a:t> </a:t>
            </a:r>
            <a:r>
              <a:rPr lang="en-GB" sz="2000" dirty="0" err="1" smtClean="0">
                <a:latin typeface="+mj-lt"/>
              </a:rPr>
              <a:t>động</a:t>
            </a:r>
            <a:r>
              <a:rPr lang="en-GB" sz="2000" dirty="0" smtClean="0">
                <a:latin typeface="+mj-lt"/>
              </a:rPr>
              <a:t> </a:t>
            </a:r>
            <a:r>
              <a:rPr lang="en-GB" sz="2000" dirty="0" err="1" smtClean="0">
                <a:latin typeface="+mj-lt"/>
              </a:rPr>
              <a:t>trẻ</a:t>
            </a:r>
            <a:r>
              <a:rPr lang="en-GB" sz="2000" dirty="0" smtClean="0">
                <a:latin typeface="+mj-lt"/>
              </a:rPr>
              <a:t> </a:t>
            </a:r>
            <a:r>
              <a:rPr lang="en-GB" sz="2000" dirty="0" err="1" smtClean="0">
                <a:latin typeface="+mj-lt"/>
              </a:rPr>
              <a:t>em</a:t>
            </a:r>
            <a:r>
              <a:rPr lang="en-GB" sz="2000" dirty="0" smtClean="0">
                <a:latin typeface="+mj-lt"/>
              </a:rPr>
              <a:t> </a:t>
            </a:r>
            <a:r>
              <a:rPr lang="en-GB" sz="2000" dirty="0" err="1" smtClean="0">
                <a:latin typeface="+mj-lt"/>
              </a:rPr>
              <a:t>vẫn</a:t>
            </a:r>
            <a:r>
              <a:rPr lang="en-GB" sz="2000" dirty="0" smtClean="0">
                <a:latin typeface="+mj-lt"/>
              </a:rPr>
              <a:t> </a:t>
            </a:r>
            <a:r>
              <a:rPr lang="en-GB" sz="2000" dirty="0" err="1" smtClean="0">
                <a:latin typeface="+mj-lt"/>
              </a:rPr>
              <a:t>còn</a:t>
            </a:r>
            <a:r>
              <a:rPr lang="en-GB" sz="2000" dirty="0" smtClean="0">
                <a:latin typeface="+mj-lt"/>
              </a:rPr>
              <a:t> </a:t>
            </a:r>
            <a:r>
              <a:rPr lang="en-GB" sz="2000" dirty="0" err="1" smtClean="0">
                <a:latin typeface="+mj-lt"/>
              </a:rPr>
              <a:t>tồn</a:t>
            </a:r>
            <a:r>
              <a:rPr lang="en-GB" sz="2000" dirty="0" smtClean="0">
                <a:latin typeface="+mj-lt"/>
              </a:rPr>
              <a:t> </a:t>
            </a:r>
            <a:r>
              <a:rPr lang="en-GB" sz="2000" dirty="0" err="1" smtClean="0">
                <a:latin typeface="+mj-lt"/>
              </a:rPr>
              <a:t>tại</a:t>
            </a:r>
            <a:r>
              <a:rPr lang="en-GB" sz="2000" dirty="0" smtClean="0">
                <a:latin typeface="+mj-lt"/>
              </a:rPr>
              <a:t> và </a:t>
            </a:r>
            <a:r>
              <a:rPr lang="en-GB" sz="2000" dirty="0" err="1" smtClean="0">
                <a:latin typeface="+mj-lt"/>
              </a:rPr>
              <a:t>chúng</a:t>
            </a:r>
            <a:r>
              <a:rPr lang="en-GB" sz="2000" dirty="0" smtClean="0">
                <a:latin typeface="+mj-lt"/>
              </a:rPr>
              <a:t> ta </a:t>
            </a:r>
            <a:r>
              <a:rPr lang="en-GB" sz="2000" dirty="0" err="1" smtClean="0">
                <a:latin typeface="+mj-lt"/>
              </a:rPr>
              <a:t>cần</a:t>
            </a:r>
            <a:r>
              <a:rPr lang="en-GB" sz="2000" dirty="0" smtClean="0">
                <a:latin typeface="+mj-lt"/>
              </a:rPr>
              <a:t> </a:t>
            </a:r>
            <a:r>
              <a:rPr lang="en-GB" sz="2000" dirty="0" err="1" smtClean="0">
                <a:latin typeface="+mj-lt"/>
              </a:rPr>
              <a:t>tiếp</a:t>
            </a:r>
            <a:r>
              <a:rPr lang="en-GB" sz="2000" dirty="0" smtClean="0">
                <a:latin typeface="+mj-lt"/>
              </a:rPr>
              <a:t> </a:t>
            </a:r>
            <a:r>
              <a:rPr lang="en-GB" sz="2000" dirty="0" err="1" smtClean="0">
                <a:latin typeface="+mj-lt"/>
              </a:rPr>
              <a:t>tục</a:t>
            </a:r>
            <a:r>
              <a:rPr lang="en-GB" sz="2000" dirty="0" smtClean="0">
                <a:latin typeface="+mj-lt"/>
              </a:rPr>
              <a:t> </a:t>
            </a:r>
            <a:r>
              <a:rPr lang="en-GB" sz="2000" dirty="0" err="1" smtClean="0">
                <a:latin typeface="+mj-lt"/>
              </a:rPr>
              <a:t>triển</a:t>
            </a:r>
            <a:r>
              <a:rPr lang="en-GB" sz="2000" dirty="0" smtClean="0">
                <a:latin typeface="+mj-lt"/>
              </a:rPr>
              <a:t> </a:t>
            </a:r>
            <a:r>
              <a:rPr lang="en-GB" sz="2000" dirty="0" err="1" smtClean="0">
                <a:latin typeface="+mj-lt"/>
              </a:rPr>
              <a:t>khai</a:t>
            </a:r>
            <a:r>
              <a:rPr lang="en-GB" sz="2000" dirty="0" smtClean="0">
                <a:latin typeface="+mj-lt"/>
              </a:rPr>
              <a:t> </a:t>
            </a:r>
            <a:r>
              <a:rPr lang="en-GB" sz="2000" dirty="0" err="1" smtClean="0">
                <a:latin typeface="+mj-lt"/>
              </a:rPr>
              <a:t>các</a:t>
            </a:r>
            <a:r>
              <a:rPr lang="en-GB" sz="2000" dirty="0" smtClean="0">
                <a:latin typeface="+mj-lt"/>
              </a:rPr>
              <a:t> </a:t>
            </a:r>
            <a:r>
              <a:rPr lang="en-GB" sz="2000" dirty="0" err="1" smtClean="0">
                <a:latin typeface="+mj-lt"/>
              </a:rPr>
              <a:t>chương</a:t>
            </a:r>
            <a:r>
              <a:rPr lang="en-GB" sz="2000" dirty="0" smtClean="0">
                <a:latin typeface="+mj-lt"/>
              </a:rPr>
              <a:t> </a:t>
            </a:r>
            <a:r>
              <a:rPr lang="en-GB" sz="2000" dirty="0" err="1" smtClean="0">
                <a:latin typeface="+mj-lt"/>
              </a:rPr>
              <a:t>trình</a:t>
            </a:r>
            <a:r>
              <a:rPr lang="en-GB" sz="2000" dirty="0" smtClean="0">
                <a:latin typeface="+mj-lt"/>
              </a:rPr>
              <a:t> </a:t>
            </a:r>
            <a:r>
              <a:rPr lang="en-GB" sz="2000" dirty="0" err="1" smtClean="0">
                <a:latin typeface="+mj-lt"/>
              </a:rPr>
              <a:t>hành</a:t>
            </a:r>
            <a:r>
              <a:rPr lang="en-GB" sz="2000" dirty="0" smtClean="0">
                <a:latin typeface="+mj-lt"/>
              </a:rPr>
              <a:t> </a:t>
            </a:r>
            <a:r>
              <a:rPr lang="en-GB" sz="2000" dirty="0" err="1" smtClean="0">
                <a:latin typeface="+mj-lt"/>
              </a:rPr>
              <a:t>động</a:t>
            </a:r>
            <a:r>
              <a:rPr lang="en-GB" sz="2000" dirty="0" smtClean="0">
                <a:latin typeface="+mj-lt"/>
              </a:rPr>
              <a:t> </a:t>
            </a:r>
            <a:r>
              <a:rPr lang="en-GB" sz="2000" dirty="0" err="1" smtClean="0">
                <a:latin typeface="+mj-lt"/>
              </a:rPr>
              <a:t>để</a:t>
            </a:r>
            <a:r>
              <a:rPr lang="en-GB" sz="2000" dirty="0" smtClean="0">
                <a:latin typeface="+mj-lt"/>
              </a:rPr>
              <a:t> </a:t>
            </a:r>
            <a:r>
              <a:rPr lang="en-GB" sz="2000" dirty="0" err="1" smtClean="0">
                <a:latin typeface="+mj-lt"/>
              </a:rPr>
              <a:t>xóa</a:t>
            </a:r>
            <a:r>
              <a:rPr lang="en-GB" sz="2000" dirty="0" smtClean="0">
                <a:latin typeface="+mj-lt"/>
              </a:rPr>
              <a:t> </a:t>
            </a:r>
            <a:r>
              <a:rPr lang="en-GB" sz="2000" dirty="0" err="1" smtClean="0">
                <a:latin typeface="+mj-lt"/>
              </a:rPr>
              <a:t>bỏ</a:t>
            </a:r>
            <a:r>
              <a:rPr lang="en-GB" sz="2000" dirty="0" smtClean="0">
                <a:latin typeface="+mj-lt"/>
              </a:rPr>
              <a:t> </a:t>
            </a:r>
            <a:r>
              <a:rPr lang="en-GB" sz="2000" dirty="0" err="1" smtClean="0">
                <a:latin typeface="+mj-lt"/>
              </a:rPr>
              <a:t>tình</a:t>
            </a:r>
            <a:r>
              <a:rPr lang="en-GB" sz="2000" dirty="0" smtClean="0">
                <a:latin typeface="+mj-lt"/>
              </a:rPr>
              <a:t> </a:t>
            </a:r>
            <a:r>
              <a:rPr lang="en-GB" sz="2000" dirty="0" err="1" smtClean="0">
                <a:latin typeface="+mj-lt"/>
              </a:rPr>
              <a:t>trạng</a:t>
            </a:r>
            <a:r>
              <a:rPr lang="en-GB" sz="2000" dirty="0" smtClean="0">
                <a:latin typeface="+mj-lt"/>
              </a:rPr>
              <a:t> </a:t>
            </a:r>
            <a:r>
              <a:rPr lang="en-GB" sz="2000" dirty="0" err="1" smtClean="0">
                <a:latin typeface="+mj-lt"/>
              </a:rPr>
              <a:t>này</a:t>
            </a:r>
            <a:r>
              <a:rPr lang="en-GB" sz="2000" dirty="0" smtClean="0">
                <a:latin typeface="+mj-lt"/>
              </a:rPr>
              <a:t>.</a:t>
            </a:r>
            <a:endParaRPr lang="en-US" sz="2000" dirty="0">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58667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up)">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up)">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DF1EE"/>
        </a:solidFill>
        <a:effectLst/>
      </p:bgPr>
    </p:bg>
    <p:spTree>
      <p:nvGrpSpPr>
        <p:cNvPr id="1" name=""/>
        <p:cNvGrpSpPr/>
        <p:nvPr/>
      </p:nvGrpSpPr>
      <p:grpSpPr>
        <a:xfrm>
          <a:off x="0" y="0"/>
          <a:ext cx="0" cy="0"/>
          <a:chOff x="0" y="0"/>
          <a:chExt cx="0" cy="0"/>
        </a:xfrm>
      </p:grpSpPr>
      <p:sp>
        <p:nvSpPr>
          <p:cNvPr id="3" name="TextBox 3"/>
          <p:cNvSpPr txBox="1"/>
          <p:nvPr/>
        </p:nvSpPr>
        <p:spPr>
          <a:xfrm>
            <a:off x="629568" y="187843"/>
            <a:ext cx="7519859" cy="359073"/>
          </a:xfrm>
          <a:prstGeom prst="rect">
            <a:avLst/>
          </a:prstGeom>
        </p:spPr>
        <p:txBody>
          <a:bodyPr wrap="square" lIns="0" tIns="0" rIns="0" bIns="0" rtlCol="0" anchor="t">
            <a:spAutoFit/>
          </a:bodyPr>
          <a:lstStyle/>
          <a:p>
            <a:pPr algn="ctr">
              <a:lnSpc>
                <a:spcPts val="2772"/>
              </a:lnSpc>
            </a:pPr>
            <a:r>
              <a:rPr lang="en-US" sz="2640" b="1" dirty="0" err="1" smtClean="0">
                <a:solidFill>
                  <a:srgbClr val="00B0F0"/>
                </a:solidFill>
                <a:cs typeface="Arial" panose="020B0604020202020204" pitchFamily="34" charset="0"/>
              </a:rPr>
              <a:t>KIẾN</a:t>
            </a:r>
            <a:r>
              <a:rPr lang="en-US" sz="2640" b="1" dirty="0" smtClean="0">
                <a:solidFill>
                  <a:srgbClr val="00B0F0"/>
                </a:solidFill>
                <a:cs typeface="Arial" panose="020B0604020202020204" pitchFamily="34" charset="0"/>
              </a:rPr>
              <a:t> </a:t>
            </a:r>
            <a:r>
              <a:rPr lang="en-US" sz="2640" b="1" dirty="0" err="1" smtClean="0">
                <a:solidFill>
                  <a:srgbClr val="00B0F0"/>
                </a:solidFill>
                <a:cs typeface="Arial" panose="020B0604020202020204" pitchFamily="34" charset="0"/>
              </a:rPr>
              <a:t>NGHỊ</a:t>
            </a:r>
            <a:endParaRPr lang="en-US" sz="2640" b="1" dirty="0">
              <a:solidFill>
                <a:srgbClr val="00B0F0"/>
              </a:solidFill>
              <a:latin typeface="Arial" panose="020B0604020202020204" pitchFamily="34" charset="0"/>
              <a:cs typeface="Arial" panose="020B0604020202020204" pitchFamily="34" charset="0"/>
            </a:endParaRPr>
          </a:p>
        </p:txBody>
      </p:sp>
      <p:sp>
        <p:nvSpPr>
          <p:cNvPr id="5" name="Rectangle 4"/>
          <p:cNvSpPr/>
          <p:nvPr/>
        </p:nvSpPr>
        <p:spPr>
          <a:xfrm>
            <a:off x="446688" y="607162"/>
            <a:ext cx="8082170" cy="4478149"/>
          </a:xfrm>
          <a:prstGeom prst="rect">
            <a:avLst/>
          </a:prstGeom>
        </p:spPr>
        <p:txBody>
          <a:bodyPr wrap="square">
            <a:spAutoFit/>
          </a:bodyPr>
          <a:lstStyle/>
          <a:p>
            <a:pPr marL="285750" indent="-285750" algn="just">
              <a:buFont typeface="Wingdings" panose="05000000000000000000" pitchFamily="2" charset="2"/>
              <a:buChar char="Ø"/>
            </a:pPr>
            <a:r>
              <a:rPr lang="vi-VN" sz="1900" dirty="0">
                <a:solidFill>
                  <a:srgbClr val="230050"/>
                </a:solidFill>
                <a:latin typeface="NotoSans-Regular"/>
              </a:rPr>
              <a:t>Mặc dù hệ thống pháp luật </a:t>
            </a:r>
            <a:r>
              <a:rPr lang="vi-VN" sz="1900" dirty="0" smtClean="0">
                <a:solidFill>
                  <a:srgbClr val="230050"/>
                </a:solidFill>
                <a:latin typeface="NotoSans-Regular"/>
              </a:rPr>
              <a:t>ch</a:t>
            </a:r>
            <a:r>
              <a:rPr lang="en-US" sz="1900" dirty="0">
                <a:solidFill>
                  <a:srgbClr val="230050"/>
                </a:solidFill>
                <a:latin typeface="NotoSans-Regular"/>
              </a:rPr>
              <a:t>í</a:t>
            </a:r>
            <a:r>
              <a:rPr lang="vi-VN" sz="1900" dirty="0" smtClean="0">
                <a:solidFill>
                  <a:srgbClr val="230050"/>
                </a:solidFill>
                <a:latin typeface="NotoSans-Regular"/>
              </a:rPr>
              <a:t>nh </a:t>
            </a:r>
            <a:r>
              <a:rPr lang="vi-VN" sz="1900" dirty="0">
                <a:solidFill>
                  <a:srgbClr val="230050"/>
                </a:solidFill>
                <a:latin typeface="NotoSans-Regular"/>
              </a:rPr>
              <a:t>sách về lao động trẻ em ở Việt Nam được xây dựng khá đầy đủ và ngày càng </a:t>
            </a:r>
            <a:r>
              <a:rPr lang="vi-VN" sz="1900" dirty="0" smtClean="0">
                <a:solidFill>
                  <a:srgbClr val="230050"/>
                </a:solidFill>
                <a:latin typeface="NotoSans-Regular"/>
              </a:rPr>
              <a:t>thoàn</a:t>
            </a:r>
            <a:r>
              <a:rPr lang="en-US" sz="1900" dirty="0" smtClean="0">
                <a:solidFill>
                  <a:srgbClr val="230050"/>
                </a:solidFill>
                <a:latin typeface="NotoSans-Regular"/>
              </a:rPr>
              <a:t> </a:t>
            </a:r>
            <a:r>
              <a:rPr lang="vi-VN" sz="1900" dirty="0" smtClean="0">
                <a:solidFill>
                  <a:srgbClr val="230050"/>
                </a:solidFill>
                <a:latin typeface="NotoSans-Regular"/>
              </a:rPr>
              <a:t>thiện </a:t>
            </a:r>
            <a:r>
              <a:rPr lang="vi-VN" sz="1900" dirty="0">
                <a:solidFill>
                  <a:srgbClr val="230050"/>
                </a:solidFill>
                <a:latin typeface="NotoSans-Regular"/>
              </a:rPr>
              <a:t>nhưng tình trạng lao động trẻ em vẫn còn tồn </a:t>
            </a:r>
            <a:r>
              <a:rPr lang="vi-VN" sz="1900" dirty="0" smtClean="0">
                <a:solidFill>
                  <a:srgbClr val="230050"/>
                </a:solidFill>
                <a:latin typeface="NotoSans-Regular"/>
              </a:rPr>
              <a:t>tại</a:t>
            </a:r>
            <a:r>
              <a:rPr lang="en-US" sz="1900" dirty="0" smtClean="0">
                <a:solidFill>
                  <a:srgbClr val="230050"/>
                </a:solidFill>
                <a:latin typeface="NotoSans-Regular"/>
              </a:rPr>
              <a:t> =&gt;</a:t>
            </a:r>
            <a:r>
              <a:rPr lang="vi-VN" sz="1900" dirty="0" smtClean="0">
                <a:solidFill>
                  <a:srgbClr val="230050"/>
                </a:solidFill>
                <a:latin typeface="NotoSans-Regular"/>
              </a:rPr>
              <a:t> </a:t>
            </a:r>
            <a:r>
              <a:rPr lang="en-US" sz="1900" dirty="0" smtClean="0">
                <a:solidFill>
                  <a:srgbClr val="230050"/>
                </a:solidFill>
                <a:latin typeface="NotoSans-Regular"/>
              </a:rPr>
              <a:t>C</a:t>
            </a:r>
            <a:r>
              <a:rPr lang="vi-VN" sz="1900" dirty="0" smtClean="0">
                <a:solidFill>
                  <a:srgbClr val="230050"/>
                </a:solidFill>
                <a:latin typeface="NotoSans-Regular"/>
              </a:rPr>
              <a:t>ần </a:t>
            </a:r>
            <a:r>
              <a:rPr lang="vi-VN" sz="1900" dirty="0">
                <a:solidFill>
                  <a:srgbClr val="00B0F0"/>
                </a:solidFill>
                <a:latin typeface="NotoSans-Regular"/>
              </a:rPr>
              <a:t>nghiên cứu rà soát </a:t>
            </a:r>
            <a:r>
              <a:rPr lang="vi-VN" sz="1900" dirty="0">
                <a:solidFill>
                  <a:srgbClr val="230050"/>
                </a:solidFill>
                <a:latin typeface="NotoSans-Regular"/>
              </a:rPr>
              <a:t>các quy định hiện hành trên </a:t>
            </a:r>
            <a:r>
              <a:rPr lang="vi-VN" sz="1900" dirty="0" smtClean="0">
                <a:solidFill>
                  <a:srgbClr val="230050"/>
                </a:solidFill>
                <a:latin typeface="NotoSans-Regular"/>
              </a:rPr>
              <a:t>cơ</a:t>
            </a:r>
            <a:r>
              <a:rPr lang="en-US" sz="1900" dirty="0" smtClean="0">
                <a:solidFill>
                  <a:srgbClr val="230050"/>
                </a:solidFill>
                <a:latin typeface="NotoSans-Regular"/>
              </a:rPr>
              <a:t> </a:t>
            </a:r>
            <a:r>
              <a:rPr lang="vi-VN" sz="1900" dirty="0" smtClean="0">
                <a:solidFill>
                  <a:srgbClr val="230050"/>
                </a:solidFill>
                <a:latin typeface="NotoSans-Regular"/>
              </a:rPr>
              <a:t>sở </a:t>
            </a:r>
            <a:r>
              <a:rPr lang="vi-VN" sz="1900" dirty="0">
                <a:solidFill>
                  <a:srgbClr val="230050"/>
                </a:solidFill>
                <a:latin typeface="NotoSans-Regular"/>
              </a:rPr>
              <a:t>xem xét thực trạng và đặc điểm lao động trẻ em và những vướng mắc trong công tác quản lý, phòng ngừa lao </a:t>
            </a:r>
            <a:r>
              <a:rPr lang="vi-VN" sz="1900" dirty="0" smtClean="0">
                <a:solidFill>
                  <a:srgbClr val="230050"/>
                </a:solidFill>
                <a:latin typeface="NotoSans-Regular"/>
              </a:rPr>
              <a:t>động</a:t>
            </a:r>
            <a:r>
              <a:rPr lang="en-US" sz="1900" dirty="0" smtClean="0">
                <a:solidFill>
                  <a:srgbClr val="230050"/>
                </a:solidFill>
                <a:latin typeface="NotoSans-Regular"/>
              </a:rPr>
              <a:t> </a:t>
            </a:r>
            <a:r>
              <a:rPr lang="en-US" sz="1900" dirty="0" err="1" smtClean="0">
                <a:solidFill>
                  <a:srgbClr val="230050"/>
                </a:solidFill>
                <a:latin typeface="NotoSans-Regular"/>
              </a:rPr>
              <a:t>trẻ</a:t>
            </a:r>
            <a:r>
              <a:rPr lang="en-US" sz="1900" dirty="0" smtClean="0">
                <a:solidFill>
                  <a:srgbClr val="230050"/>
                </a:solidFill>
                <a:latin typeface="NotoSans-Regular"/>
              </a:rPr>
              <a:t> </a:t>
            </a:r>
            <a:r>
              <a:rPr lang="en-US" sz="1900" dirty="0" err="1">
                <a:solidFill>
                  <a:srgbClr val="230050"/>
                </a:solidFill>
                <a:latin typeface="NotoSans-Regular"/>
              </a:rPr>
              <a:t>em</a:t>
            </a:r>
            <a:r>
              <a:rPr lang="en-US" sz="1900" dirty="0">
                <a:solidFill>
                  <a:srgbClr val="230050"/>
                </a:solidFill>
                <a:latin typeface="NotoSans-Regular"/>
              </a:rPr>
              <a:t> </a:t>
            </a:r>
            <a:r>
              <a:rPr lang="en-US" sz="1900" dirty="0" err="1">
                <a:solidFill>
                  <a:srgbClr val="230050"/>
                </a:solidFill>
                <a:latin typeface="NotoSans-Regular"/>
              </a:rPr>
              <a:t>để</a:t>
            </a:r>
            <a:r>
              <a:rPr lang="en-US" sz="1900" dirty="0">
                <a:solidFill>
                  <a:srgbClr val="230050"/>
                </a:solidFill>
                <a:latin typeface="NotoSans-Regular"/>
              </a:rPr>
              <a:t> </a:t>
            </a:r>
            <a:r>
              <a:rPr lang="en-US" sz="1900" dirty="0" err="1">
                <a:solidFill>
                  <a:srgbClr val="00B0F0"/>
                </a:solidFill>
                <a:latin typeface="NotoSans-Regular"/>
              </a:rPr>
              <a:t>kịp</a:t>
            </a:r>
            <a:r>
              <a:rPr lang="en-US" sz="1900" dirty="0">
                <a:solidFill>
                  <a:srgbClr val="00B0F0"/>
                </a:solidFill>
                <a:latin typeface="NotoSans-Regular"/>
              </a:rPr>
              <a:t> </a:t>
            </a:r>
            <a:r>
              <a:rPr lang="en-US" sz="1900" dirty="0" err="1">
                <a:solidFill>
                  <a:srgbClr val="00B0F0"/>
                </a:solidFill>
                <a:latin typeface="NotoSans-Regular"/>
              </a:rPr>
              <a:t>thời</a:t>
            </a:r>
            <a:r>
              <a:rPr lang="en-US" sz="1900" dirty="0">
                <a:solidFill>
                  <a:srgbClr val="00B0F0"/>
                </a:solidFill>
                <a:latin typeface="NotoSans-Regular"/>
              </a:rPr>
              <a:t> đề </a:t>
            </a:r>
            <a:r>
              <a:rPr lang="en-US" sz="1900" dirty="0" err="1">
                <a:solidFill>
                  <a:srgbClr val="00B0F0"/>
                </a:solidFill>
                <a:latin typeface="NotoSans-Regular"/>
              </a:rPr>
              <a:t>xuất</a:t>
            </a:r>
            <a:r>
              <a:rPr lang="en-US" sz="1900" dirty="0">
                <a:solidFill>
                  <a:srgbClr val="00B0F0"/>
                </a:solidFill>
                <a:latin typeface="NotoSans-Regular"/>
              </a:rPr>
              <a:t> và </a:t>
            </a:r>
            <a:r>
              <a:rPr lang="en-US" sz="1900" dirty="0" err="1">
                <a:solidFill>
                  <a:srgbClr val="00B0F0"/>
                </a:solidFill>
                <a:latin typeface="NotoSans-Regular"/>
              </a:rPr>
              <a:t>hoàn</a:t>
            </a:r>
            <a:r>
              <a:rPr lang="en-US" sz="1900" dirty="0">
                <a:solidFill>
                  <a:srgbClr val="00B0F0"/>
                </a:solidFill>
                <a:latin typeface="NotoSans-Regular"/>
              </a:rPr>
              <a:t> </a:t>
            </a:r>
            <a:r>
              <a:rPr lang="en-US" sz="1900" dirty="0" err="1">
                <a:solidFill>
                  <a:srgbClr val="00B0F0"/>
                </a:solidFill>
                <a:latin typeface="NotoSans-Regular"/>
              </a:rPr>
              <a:t>thiện</a:t>
            </a:r>
            <a:r>
              <a:rPr lang="en-US" sz="1900" dirty="0">
                <a:solidFill>
                  <a:srgbClr val="00B0F0"/>
                </a:solidFill>
                <a:latin typeface="NotoSans-Regular"/>
              </a:rPr>
              <a:t> </a:t>
            </a:r>
            <a:r>
              <a:rPr lang="en-US" sz="1900" dirty="0" err="1" smtClean="0">
                <a:solidFill>
                  <a:srgbClr val="00B0F0"/>
                </a:solidFill>
                <a:latin typeface="NotoSans-Regular"/>
              </a:rPr>
              <a:t>chính</a:t>
            </a:r>
            <a:r>
              <a:rPr lang="en-US" sz="1900" dirty="0" smtClean="0">
                <a:solidFill>
                  <a:srgbClr val="00B0F0"/>
                </a:solidFill>
                <a:latin typeface="NotoSans-Regular"/>
              </a:rPr>
              <a:t> </a:t>
            </a:r>
            <a:r>
              <a:rPr lang="en-US" sz="1900" dirty="0" err="1">
                <a:solidFill>
                  <a:srgbClr val="00B0F0"/>
                </a:solidFill>
                <a:latin typeface="NotoSans-Regular"/>
              </a:rPr>
              <a:t>sách</a:t>
            </a:r>
            <a:r>
              <a:rPr lang="en-US" sz="1900" dirty="0">
                <a:solidFill>
                  <a:srgbClr val="00B0F0"/>
                </a:solidFill>
                <a:latin typeface="NotoSans-Regular"/>
              </a:rPr>
              <a:t> pháp </a:t>
            </a:r>
            <a:r>
              <a:rPr lang="en-US" sz="1900" dirty="0" err="1">
                <a:solidFill>
                  <a:srgbClr val="00B0F0"/>
                </a:solidFill>
                <a:latin typeface="NotoSans-Regular"/>
              </a:rPr>
              <a:t>luật</a:t>
            </a:r>
            <a:r>
              <a:rPr lang="en-US" sz="1900" dirty="0">
                <a:solidFill>
                  <a:srgbClr val="00B0F0"/>
                </a:solidFill>
                <a:latin typeface="NotoSans-Regular"/>
              </a:rPr>
              <a:t> </a:t>
            </a:r>
            <a:r>
              <a:rPr lang="en-US" sz="1900" dirty="0" err="1">
                <a:solidFill>
                  <a:srgbClr val="230050"/>
                </a:solidFill>
                <a:latin typeface="NotoSans-Regular"/>
              </a:rPr>
              <a:t>đảm</a:t>
            </a:r>
            <a:r>
              <a:rPr lang="en-US" sz="1900" dirty="0">
                <a:solidFill>
                  <a:srgbClr val="230050"/>
                </a:solidFill>
                <a:latin typeface="NotoSans-Regular"/>
              </a:rPr>
              <a:t> </a:t>
            </a:r>
            <a:r>
              <a:rPr lang="en-US" sz="1900" dirty="0" err="1">
                <a:solidFill>
                  <a:srgbClr val="230050"/>
                </a:solidFill>
                <a:latin typeface="NotoSans-Regular"/>
              </a:rPr>
              <a:t>bảo</a:t>
            </a:r>
            <a:r>
              <a:rPr lang="en-US" sz="1900" dirty="0">
                <a:solidFill>
                  <a:srgbClr val="230050"/>
                </a:solidFill>
                <a:latin typeface="NotoSans-Regular"/>
              </a:rPr>
              <a:t> </a:t>
            </a:r>
            <a:r>
              <a:rPr lang="en-US" sz="1900" dirty="0" err="1">
                <a:solidFill>
                  <a:srgbClr val="230050"/>
                </a:solidFill>
                <a:latin typeface="NotoSans-Regular"/>
              </a:rPr>
              <a:t>phù</a:t>
            </a:r>
            <a:r>
              <a:rPr lang="en-US" sz="1900" dirty="0">
                <a:solidFill>
                  <a:srgbClr val="230050"/>
                </a:solidFill>
                <a:latin typeface="NotoSans-Regular"/>
              </a:rPr>
              <a:t> hợp </a:t>
            </a:r>
            <a:r>
              <a:rPr lang="en-US" sz="1900" dirty="0" err="1">
                <a:solidFill>
                  <a:srgbClr val="230050"/>
                </a:solidFill>
                <a:latin typeface="NotoSans-Regular"/>
              </a:rPr>
              <a:t>với</a:t>
            </a:r>
            <a:r>
              <a:rPr lang="en-US" sz="1900" dirty="0">
                <a:solidFill>
                  <a:srgbClr val="230050"/>
                </a:solidFill>
                <a:latin typeface="NotoSans-Regular"/>
              </a:rPr>
              <a:t> </a:t>
            </a:r>
            <a:r>
              <a:rPr lang="en-US" sz="1900" dirty="0" err="1">
                <a:solidFill>
                  <a:srgbClr val="230050"/>
                </a:solidFill>
                <a:latin typeface="NotoSans-Regular"/>
              </a:rPr>
              <a:t>khuyến</a:t>
            </a:r>
            <a:r>
              <a:rPr lang="en-US" sz="1900" dirty="0">
                <a:solidFill>
                  <a:srgbClr val="230050"/>
                </a:solidFill>
                <a:latin typeface="NotoSans-Regular"/>
              </a:rPr>
              <a:t> </a:t>
            </a:r>
            <a:r>
              <a:rPr lang="en-US" sz="1900" dirty="0" err="1">
                <a:solidFill>
                  <a:srgbClr val="230050"/>
                </a:solidFill>
                <a:latin typeface="NotoSans-Regular"/>
              </a:rPr>
              <a:t>nghị</a:t>
            </a:r>
            <a:r>
              <a:rPr lang="en-US" sz="1900" dirty="0">
                <a:solidFill>
                  <a:srgbClr val="230050"/>
                </a:solidFill>
                <a:latin typeface="NotoSans-Regular"/>
              </a:rPr>
              <a:t> </a:t>
            </a:r>
            <a:r>
              <a:rPr lang="en-US" sz="1900" dirty="0" err="1">
                <a:solidFill>
                  <a:srgbClr val="230050"/>
                </a:solidFill>
                <a:latin typeface="NotoSans-Regular"/>
              </a:rPr>
              <a:t>quốc</a:t>
            </a:r>
            <a:r>
              <a:rPr lang="en-US" sz="1900" dirty="0">
                <a:solidFill>
                  <a:srgbClr val="230050"/>
                </a:solidFill>
                <a:latin typeface="NotoSans-Regular"/>
              </a:rPr>
              <a:t> </a:t>
            </a:r>
            <a:r>
              <a:rPr lang="en-US" sz="1900" dirty="0" err="1">
                <a:solidFill>
                  <a:srgbClr val="230050"/>
                </a:solidFill>
                <a:latin typeface="NotoSans-Regular"/>
              </a:rPr>
              <a:t>tế</a:t>
            </a:r>
            <a:r>
              <a:rPr lang="en-US" sz="1900" dirty="0">
                <a:solidFill>
                  <a:srgbClr val="230050"/>
                </a:solidFill>
                <a:latin typeface="NotoSans-Regular"/>
              </a:rPr>
              <a:t> và </a:t>
            </a:r>
            <a:r>
              <a:rPr lang="en-US" sz="1900" dirty="0" err="1">
                <a:solidFill>
                  <a:srgbClr val="230050"/>
                </a:solidFill>
                <a:latin typeface="NotoSans-Regular"/>
              </a:rPr>
              <a:t>theo</a:t>
            </a:r>
            <a:r>
              <a:rPr lang="en-US" sz="1900" dirty="0">
                <a:solidFill>
                  <a:srgbClr val="230050"/>
                </a:solidFill>
                <a:latin typeface="NotoSans-Regular"/>
              </a:rPr>
              <a:t> </a:t>
            </a:r>
            <a:r>
              <a:rPr lang="en-US" sz="1900" dirty="0" err="1" smtClean="0">
                <a:solidFill>
                  <a:srgbClr val="230050"/>
                </a:solidFill>
                <a:latin typeface="NotoSans-Regular"/>
              </a:rPr>
              <a:t>kịp</a:t>
            </a:r>
            <a:r>
              <a:rPr lang="en-US" sz="1900" dirty="0" smtClean="0">
                <a:solidFill>
                  <a:srgbClr val="230050"/>
                </a:solidFill>
                <a:latin typeface="NotoSans-Regular"/>
              </a:rPr>
              <a:t> </a:t>
            </a:r>
            <a:r>
              <a:rPr lang="en-US" sz="1900" dirty="0" err="1" smtClean="0">
                <a:solidFill>
                  <a:srgbClr val="230050"/>
                </a:solidFill>
                <a:latin typeface="NotoSans-Regular"/>
              </a:rPr>
              <a:t>với</a:t>
            </a:r>
            <a:r>
              <a:rPr lang="en-US" sz="1900" dirty="0" smtClean="0">
                <a:solidFill>
                  <a:srgbClr val="230050"/>
                </a:solidFill>
                <a:latin typeface="NotoSans-Regular"/>
              </a:rPr>
              <a:t> </a:t>
            </a:r>
            <a:r>
              <a:rPr lang="en-US" sz="1900" dirty="0" err="1">
                <a:solidFill>
                  <a:srgbClr val="230050"/>
                </a:solidFill>
                <a:latin typeface="NotoSans-Regular"/>
              </a:rPr>
              <a:t>tình</a:t>
            </a:r>
            <a:r>
              <a:rPr lang="en-US" sz="1900" dirty="0">
                <a:solidFill>
                  <a:srgbClr val="230050"/>
                </a:solidFill>
                <a:latin typeface="NotoSans-Regular"/>
              </a:rPr>
              <a:t> </a:t>
            </a:r>
            <a:r>
              <a:rPr lang="en-US" sz="1900" dirty="0" err="1">
                <a:solidFill>
                  <a:srgbClr val="230050"/>
                </a:solidFill>
                <a:latin typeface="NotoSans-Regular"/>
              </a:rPr>
              <a:t>hình</a:t>
            </a:r>
            <a:r>
              <a:rPr lang="en-US" sz="1900" dirty="0">
                <a:solidFill>
                  <a:srgbClr val="230050"/>
                </a:solidFill>
                <a:latin typeface="NotoSans-Regular"/>
              </a:rPr>
              <a:t> </a:t>
            </a:r>
            <a:r>
              <a:rPr lang="en-US" sz="1900" dirty="0" err="1">
                <a:solidFill>
                  <a:srgbClr val="230050"/>
                </a:solidFill>
                <a:latin typeface="NotoSans-Regular"/>
              </a:rPr>
              <a:t>thực</a:t>
            </a:r>
            <a:r>
              <a:rPr lang="en-US" sz="1900" dirty="0">
                <a:solidFill>
                  <a:srgbClr val="230050"/>
                </a:solidFill>
                <a:latin typeface="NotoSans-Regular"/>
              </a:rPr>
              <a:t> </a:t>
            </a:r>
            <a:r>
              <a:rPr lang="en-US" sz="1900" dirty="0" err="1">
                <a:solidFill>
                  <a:srgbClr val="230050"/>
                </a:solidFill>
                <a:latin typeface="NotoSans-Regular"/>
              </a:rPr>
              <a:t>tiễn</a:t>
            </a:r>
            <a:r>
              <a:rPr lang="en-US" sz="1900" dirty="0">
                <a:solidFill>
                  <a:srgbClr val="230050"/>
                </a:solidFill>
                <a:latin typeface="NotoSans-Regular"/>
              </a:rPr>
              <a:t> </a:t>
            </a:r>
            <a:r>
              <a:rPr lang="en-US" sz="1900" dirty="0" err="1">
                <a:solidFill>
                  <a:srgbClr val="230050"/>
                </a:solidFill>
                <a:latin typeface="NotoSans-Regular"/>
              </a:rPr>
              <a:t>của</a:t>
            </a:r>
            <a:r>
              <a:rPr lang="en-US" sz="1900" dirty="0">
                <a:solidFill>
                  <a:srgbClr val="230050"/>
                </a:solidFill>
                <a:latin typeface="NotoSans-Regular"/>
              </a:rPr>
              <a:t> Việt Nam</a:t>
            </a:r>
            <a:r>
              <a:rPr lang="en-US" sz="1900" dirty="0" smtClean="0">
                <a:solidFill>
                  <a:srgbClr val="230050"/>
                </a:solidFill>
                <a:latin typeface="NotoSans-Regular"/>
              </a:rPr>
              <a:t>.</a:t>
            </a:r>
          </a:p>
          <a:p>
            <a:pPr marL="285750" indent="-285750" algn="just">
              <a:buFont typeface="Wingdings" panose="05000000000000000000" pitchFamily="2" charset="2"/>
              <a:buChar char="Ø"/>
            </a:pPr>
            <a:r>
              <a:rPr lang="en-US" sz="1900" dirty="0" smtClean="0">
                <a:solidFill>
                  <a:srgbClr val="230050"/>
                </a:solidFill>
                <a:latin typeface="NotoSans-Regular"/>
              </a:rPr>
              <a:t>T</a:t>
            </a:r>
            <a:r>
              <a:rPr lang="vi-VN" sz="1900" dirty="0" smtClean="0">
                <a:solidFill>
                  <a:srgbClr val="230050"/>
                </a:solidFill>
                <a:latin typeface="NotoSans-Regular"/>
              </a:rPr>
              <a:t>ăng </a:t>
            </a:r>
            <a:r>
              <a:rPr lang="vi-VN" sz="1900" dirty="0">
                <a:solidFill>
                  <a:srgbClr val="230050"/>
                </a:solidFill>
                <a:latin typeface="NotoSans-Regular"/>
              </a:rPr>
              <a:t>cường các biện pháp </a:t>
            </a:r>
            <a:r>
              <a:rPr lang="vi-VN" sz="1900" dirty="0">
                <a:solidFill>
                  <a:srgbClr val="00B0F0"/>
                </a:solidFill>
                <a:latin typeface="NotoSans-Regular"/>
              </a:rPr>
              <a:t>kiểm tra giám sát </a:t>
            </a:r>
            <a:r>
              <a:rPr lang="vi-VN" sz="1900" dirty="0">
                <a:solidFill>
                  <a:srgbClr val="230050"/>
                </a:solidFill>
                <a:latin typeface="NotoSans-Regular"/>
              </a:rPr>
              <a:t>để đảm bảo việc tuân thủ quy định không sử dụng lao động trẻ em</a:t>
            </a:r>
            <a:r>
              <a:rPr lang="vi-VN" sz="1900" dirty="0" smtClean="0">
                <a:solidFill>
                  <a:srgbClr val="230050"/>
                </a:solidFill>
                <a:latin typeface="NotoSans-Regular"/>
              </a:rPr>
              <a:t>,</a:t>
            </a:r>
            <a:r>
              <a:rPr lang="en-US" sz="1900" dirty="0" smtClean="0">
                <a:solidFill>
                  <a:srgbClr val="230050"/>
                </a:solidFill>
                <a:latin typeface="NotoSans-Regular"/>
              </a:rPr>
              <a:t> </a:t>
            </a:r>
            <a:r>
              <a:rPr lang="en-US" sz="1900" dirty="0" err="1" smtClean="0">
                <a:solidFill>
                  <a:srgbClr val="230050"/>
                </a:solidFill>
                <a:latin typeface="NotoSans-Regular"/>
              </a:rPr>
              <a:t>đặc</a:t>
            </a:r>
            <a:r>
              <a:rPr lang="en-US" sz="1900" dirty="0" smtClean="0">
                <a:solidFill>
                  <a:srgbClr val="230050"/>
                </a:solidFill>
                <a:latin typeface="NotoSans-Regular"/>
              </a:rPr>
              <a:t> </a:t>
            </a:r>
            <a:r>
              <a:rPr lang="en-US" sz="1900" dirty="0" err="1">
                <a:solidFill>
                  <a:srgbClr val="230050"/>
                </a:solidFill>
                <a:latin typeface="NotoSans-Regular"/>
              </a:rPr>
              <a:t>biệt</a:t>
            </a:r>
            <a:r>
              <a:rPr lang="en-US" sz="1900" dirty="0">
                <a:solidFill>
                  <a:srgbClr val="230050"/>
                </a:solidFill>
                <a:latin typeface="NotoSans-Regular"/>
              </a:rPr>
              <a:t> </a:t>
            </a:r>
            <a:r>
              <a:rPr lang="en-US" sz="1900" dirty="0" err="1">
                <a:solidFill>
                  <a:srgbClr val="230050"/>
                </a:solidFill>
                <a:latin typeface="NotoSans-Regular"/>
              </a:rPr>
              <a:t>trong</a:t>
            </a:r>
            <a:r>
              <a:rPr lang="en-US" sz="1900" dirty="0">
                <a:solidFill>
                  <a:srgbClr val="230050"/>
                </a:solidFill>
                <a:latin typeface="NotoSans-Regular"/>
              </a:rPr>
              <a:t> </a:t>
            </a:r>
            <a:r>
              <a:rPr lang="en-US" sz="1900" dirty="0" err="1">
                <a:solidFill>
                  <a:srgbClr val="230050"/>
                </a:solidFill>
                <a:latin typeface="NotoSans-Regular"/>
              </a:rPr>
              <a:t>khu</a:t>
            </a:r>
            <a:r>
              <a:rPr lang="en-US" sz="1900" dirty="0">
                <a:solidFill>
                  <a:srgbClr val="230050"/>
                </a:solidFill>
                <a:latin typeface="NotoSans-Regular"/>
              </a:rPr>
              <a:t> </a:t>
            </a:r>
            <a:r>
              <a:rPr lang="en-US" sz="1900" dirty="0" err="1">
                <a:solidFill>
                  <a:srgbClr val="230050"/>
                </a:solidFill>
                <a:latin typeface="NotoSans-Regular"/>
              </a:rPr>
              <a:t>vực</a:t>
            </a:r>
            <a:r>
              <a:rPr lang="en-US" sz="1900" dirty="0">
                <a:solidFill>
                  <a:srgbClr val="230050"/>
                </a:solidFill>
                <a:latin typeface="NotoSans-Regular"/>
              </a:rPr>
              <a:t> phi </a:t>
            </a:r>
            <a:r>
              <a:rPr lang="en-US" sz="1900" dirty="0" err="1">
                <a:solidFill>
                  <a:srgbClr val="230050"/>
                </a:solidFill>
                <a:latin typeface="NotoSans-Regular"/>
              </a:rPr>
              <a:t>chinh</a:t>
            </a:r>
            <a:r>
              <a:rPr lang="en-US" sz="1900" dirty="0">
                <a:solidFill>
                  <a:srgbClr val="230050"/>
                </a:solidFill>
                <a:latin typeface="NotoSans-Regular"/>
              </a:rPr>
              <a:t> </a:t>
            </a:r>
            <a:r>
              <a:rPr lang="en-US" sz="1900" dirty="0" err="1">
                <a:solidFill>
                  <a:srgbClr val="230050"/>
                </a:solidFill>
                <a:latin typeface="NotoSans-Regular"/>
              </a:rPr>
              <a:t>thức</a:t>
            </a:r>
            <a:r>
              <a:rPr lang="en-US" sz="1900" dirty="0">
                <a:solidFill>
                  <a:srgbClr val="230050"/>
                </a:solidFill>
                <a:latin typeface="NotoSans-Regular"/>
              </a:rPr>
              <a:t>, </a:t>
            </a:r>
            <a:r>
              <a:rPr lang="en-US" sz="1900" dirty="0" err="1">
                <a:solidFill>
                  <a:srgbClr val="230050"/>
                </a:solidFill>
                <a:latin typeface="NotoSans-Regular"/>
              </a:rPr>
              <a:t>hộ</a:t>
            </a:r>
            <a:r>
              <a:rPr lang="en-US" sz="1900" dirty="0">
                <a:solidFill>
                  <a:srgbClr val="230050"/>
                </a:solidFill>
                <a:latin typeface="NotoSans-Regular"/>
              </a:rPr>
              <a:t> gia </a:t>
            </a:r>
            <a:r>
              <a:rPr lang="en-US" sz="1900" dirty="0" err="1">
                <a:solidFill>
                  <a:srgbClr val="230050"/>
                </a:solidFill>
                <a:latin typeface="NotoSans-Regular"/>
              </a:rPr>
              <a:t>đình</a:t>
            </a:r>
            <a:r>
              <a:rPr lang="en-US" sz="1900" dirty="0">
                <a:solidFill>
                  <a:srgbClr val="230050"/>
                </a:solidFill>
                <a:latin typeface="NotoSans-Regular"/>
              </a:rPr>
              <a:t> và </a:t>
            </a:r>
            <a:r>
              <a:rPr lang="en-US" sz="1900" dirty="0" err="1">
                <a:solidFill>
                  <a:srgbClr val="230050"/>
                </a:solidFill>
                <a:latin typeface="NotoSans-Regular"/>
              </a:rPr>
              <a:t>khu</a:t>
            </a:r>
            <a:r>
              <a:rPr lang="en-US" sz="1900" dirty="0">
                <a:solidFill>
                  <a:srgbClr val="230050"/>
                </a:solidFill>
                <a:latin typeface="NotoSans-Regular"/>
              </a:rPr>
              <a:t> </a:t>
            </a:r>
            <a:r>
              <a:rPr lang="en-US" sz="1900" dirty="0" err="1">
                <a:solidFill>
                  <a:srgbClr val="230050"/>
                </a:solidFill>
                <a:latin typeface="NotoSans-Regular"/>
              </a:rPr>
              <a:t>vực</a:t>
            </a:r>
            <a:r>
              <a:rPr lang="en-US" sz="1900" dirty="0">
                <a:solidFill>
                  <a:srgbClr val="230050"/>
                </a:solidFill>
                <a:latin typeface="NotoSans-Regular"/>
              </a:rPr>
              <a:t> </a:t>
            </a:r>
            <a:r>
              <a:rPr lang="en-US" sz="1900" dirty="0" err="1">
                <a:solidFill>
                  <a:srgbClr val="230050"/>
                </a:solidFill>
                <a:latin typeface="NotoSans-Regular"/>
              </a:rPr>
              <a:t>nông</a:t>
            </a:r>
            <a:r>
              <a:rPr lang="en-US" sz="1900" dirty="0">
                <a:solidFill>
                  <a:srgbClr val="230050"/>
                </a:solidFill>
                <a:latin typeface="NotoSans-Regular"/>
              </a:rPr>
              <a:t> </a:t>
            </a:r>
            <a:r>
              <a:rPr lang="en-US" sz="1900" dirty="0" smtClean="0">
                <a:solidFill>
                  <a:srgbClr val="230050"/>
                </a:solidFill>
                <a:latin typeface="NotoSans-Regular"/>
              </a:rPr>
              <a:t>nghiệp.</a:t>
            </a:r>
          </a:p>
          <a:p>
            <a:pPr marL="285750" indent="-285750" algn="just">
              <a:buFont typeface="Wingdings" panose="05000000000000000000" pitchFamily="2" charset="2"/>
              <a:buChar char="Ø"/>
            </a:pPr>
            <a:r>
              <a:rPr lang="en-US" sz="1900" dirty="0" err="1" smtClean="0">
                <a:solidFill>
                  <a:srgbClr val="230050"/>
                </a:solidFill>
                <a:latin typeface="NotoSans-Regular"/>
              </a:rPr>
              <a:t>Áp</a:t>
            </a:r>
            <a:r>
              <a:rPr lang="en-US" sz="1900" dirty="0" smtClean="0">
                <a:solidFill>
                  <a:srgbClr val="230050"/>
                </a:solidFill>
                <a:latin typeface="NotoSans-Regular"/>
              </a:rPr>
              <a:t> </a:t>
            </a:r>
            <a:r>
              <a:rPr lang="en-US" sz="1900" dirty="0" err="1">
                <a:solidFill>
                  <a:srgbClr val="230050"/>
                </a:solidFill>
                <a:latin typeface="NotoSans-Regular"/>
              </a:rPr>
              <a:t>dụng</a:t>
            </a:r>
            <a:r>
              <a:rPr lang="en-US" sz="1900" dirty="0">
                <a:solidFill>
                  <a:srgbClr val="230050"/>
                </a:solidFill>
                <a:latin typeface="NotoSans-Regular"/>
              </a:rPr>
              <a:t> </a:t>
            </a:r>
            <a:r>
              <a:rPr lang="en-US" sz="1900" dirty="0" err="1">
                <a:solidFill>
                  <a:srgbClr val="230050"/>
                </a:solidFill>
                <a:latin typeface="NotoSans-Regular"/>
              </a:rPr>
              <a:t>các</a:t>
            </a:r>
            <a:r>
              <a:rPr lang="en-US" sz="1900" dirty="0">
                <a:solidFill>
                  <a:srgbClr val="230050"/>
                </a:solidFill>
                <a:latin typeface="NotoSans-Regular"/>
              </a:rPr>
              <a:t> </a:t>
            </a:r>
            <a:r>
              <a:rPr lang="en-US" sz="1900" dirty="0" err="1">
                <a:solidFill>
                  <a:srgbClr val="230050"/>
                </a:solidFill>
                <a:latin typeface="NotoSans-Regular"/>
              </a:rPr>
              <a:t>biện</a:t>
            </a:r>
            <a:r>
              <a:rPr lang="en-US" sz="1900" dirty="0">
                <a:solidFill>
                  <a:srgbClr val="230050"/>
                </a:solidFill>
                <a:latin typeface="NotoSans-Regular"/>
              </a:rPr>
              <a:t> pháp </a:t>
            </a:r>
            <a:r>
              <a:rPr lang="en-US" sz="1900" dirty="0">
                <a:solidFill>
                  <a:srgbClr val="00B0F0"/>
                </a:solidFill>
                <a:latin typeface="NotoSans-Regular"/>
              </a:rPr>
              <a:t>chế tài </a:t>
            </a:r>
            <a:r>
              <a:rPr lang="en-US" sz="1900" dirty="0" err="1">
                <a:solidFill>
                  <a:srgbClr val="00B0F0"/>
                </a:solidFill>
                <a:latin typeface="NotoSans-Regular"/>
              </a:rPr>
              <a:t>nghiêm</a:t>
            </a:r>
            <a:r>
              <a:rPr lang="en-US" sz="1900" dirty="0">
                <a:solidFill>
                  <a:srgbClr val="00B0F0"/>
                </a:solidFill>
                <a:latin typeface="NotoSans-Regular"/>
              </a:rPr>
              <a:t> </a:t>
            </a:r>
            <a:r>
              <a:rPr lang="en-US" sz="1900" dirty="0" err="1">
                <a:solidFill>
                  <a:srgbClr val="00B0F0"/>
                </a:solidFill>
                <a:latin typeface="NotoSans-Regular"/>
              </a:rPr>
              <a:t>khắc</a:t>
            </a:r>
            <a:r>
              <a:rPr lang="en-US" sz="1900" dirty="0">
                <a:solidFill>
                  <a:srgbClr val="00B0F0"/>
                </a:solidFill>
                <a:latin typeface="NotoSans-Regular"/>
              </a:rPr>
              <a:t> </a:t>
            </a:r>
            <a:r>
              <a:rPr lang="en-US" sz="1900" dirty="0" err="1">
                <a:solidFill>
                  <a:srgbClr val="230050"/>
                </a:solidFill>
                <a:latin typeface="NotoSans-Regular"/>
              </a:rPr>
              <a:t>đối</a:t>
            </a:r>
            <a:r>
              <a:rPr lang="en-US" sz="1900" dirty="0">
                <a:solidFill>
                  <a:srgbClr val="230050"/>
                </a:solidFill>
                <a:latin typeface="NotoSans-Regular"/>
              </a:rPr>
              <a:t> </a:t>
            </a:r>
            <a:r>
              <a:rPr lang="en-US" sz="1900" dirty="0" err="1">
                <a:solidFill>
                  <a:srgbClr val="230050"/>
                </a:solidFill>
                <a:latin typeface="NotoSans-Regular"/>
              </a:rPr>
              <a:t>với</a:t>
            </a:r>
            <a:r>
              <a:rPr lang="en-US" sz="1900" dirty="0">
                <a:solidFill>
                  <a:srgbClr val="230050"/>
                </a:solidFill>
                <a:latin typeface="NotoSans-Regular"/>
              </a:rPr>
              <a:t> </a:t>
            </a:r>
            <a:r>
              <a:rPr lang="en-US" sz="1900" dirty="0" err="1">
                <a:solidFill>
                  <a:srgbClr val="230050"/>
                </a:solidFill>
                <a:latin typeface="NotoSans-Regular"/>
              </a:rPr>
              <a:t>các</a:t>
            </a:r>
            <a:r>
              <a:rPr lang="en-US" sz="1900" dirty="0">
                <a:solidFill>
                  <a:srgbClr val="230050"/>
                </a:solidFill>
                <a:latin typeface="NotoSans-Regular"/>
              </a:rPr>
              <a:t> </a:t>
            </a:r>
            <a:r>
              <a:rPr lang="en-US" sz="1900" dirty="0" err="1">
                <a:solidFill>
                  <a:srgbClr val="230050"/>
                </a:solidFill>
                <a:latin typeface="NotoSans-Regular"/>
              </a:rPr>
              <a:t>tổ</a:t>
            </a:r>
            <a:r>
              <a:rPr lang="en-US" sz="1900" dirty="0">
                <a:solidFill>
                  <a:srgbClr val="230050"/>
                </a:solidFill>
                <a:latin typeface="NotoSans-Regular"/>
              </a:rPr>
              <a:t> chức, </a:t>
            </a:r>
            <a:r>
              <a:rPr lang="en-US" sz="1900" dirty="0" err="1">
                <a:solidFill>
                  <a:srgbClr val="230050"/>
                </a:solidFill>
                <a:latin typeface="NotoSans-Regular"/>
              </a:rPr>
              <a:t>cá</a:t>
            </a:r>
            <a:r>
              <a:rPr lang="en-US" sz="1900" dirty="0">
                <a:solidFill>
                  <a:srgbClr val="230050"/>
                </a:solidFill>
                <a:latin typeface="NotoSans-Regular"/>
              </a:rPr>
              <a:t> </a:t>
            </a:r>
            <a:r>
              <a:rPr lang="en-US" sz="1900" dirty="0" err="1">
                <a:solidFill>
                  <a:srgbClr val="230050"/>
                </a:solidFill>
                <a:latin typeface="NotoSans-Regular"/>
              </a:rPr>
              <a:t>nhân</a:t>
            </a:r>
            <a:r>
              <a:rPr lang="en-US" sz="1900" dirty="0">
                <a:solidFill>
                  <a:srgbClr val="230050"/>
                </a:solidFill>
                <a:latin typeface="NotoSans-Regular"/>
              </a:rPr>
              <a:t> vi </a:t>
            </a:r>
            <a:r>
              <a:rPr lang="en-US" sz="1900" dirty="0" err="1">
                <a:solidFill>
                  <a:srgbClr val="230050"/>
                </a:solidFill>
                <a:latin typeface="NotoSans-Regular"/>
              </a:rPr>
              <a:t>phạm</a:t>
            </a:r>
            <a:r>
              <a:rPr lang="en-US" sz="1900" dirty="0">
                <a:solidFill>
                  <a:srgbClr val="230050"/>
                </a:solidFill>
                <a:latin typeface="NotoSans-Regular"/>
              </a:rPr>
              <a:t> pháp </a:t>
            </a:r>
            <a:r>
              <a:rPr lang="en-US" sz="1900" dirty="0" err="1">
                <a:solidFill>
                  <a:srgbClr val="230050"/>
                </a:solidFill>
                <a:latin typeface="NotoSans-Regular"/>
              </a:rPr>
              <a:t>luật</a:t>
            </a:r>
            <a:r>
              <a:rPr lang="en-US" sz="1900" dirty="0">
                <a:solidFill>
                  <a:srgbClr val="230050"/>
                </a:solidFill>
                <a:latin typeface="NotoSans-Regular"/>
              </a:rPr>
              <a:t> </a:t>
            </a:r>
            <a:r>
              <a:rPr lang="en-US" sz="1900" dirty="0" err="1">
                <a:solidFill>
                  <a:srgbClr val="230050"/>
                </a:solidFill>
                <a:latin typeface="NotoSans-Regular"/>
              </a:rPr>
              <a:t>trong</a:t>
            </a:r>
            <a:r>
              <a:rPr lang="en-US" sz="1900" dirty="0">
                <a:solidFill>
                  <a:srgbClr val="230050"/>
                </a:solidFill>
                <a:latin typeface="NotoSans-Regular"/>
              </a:rPr>
              <a:t> </a:t>
            </a:r>
            <a:r>
              <a:rPr lang="en-US" sz="1900" dirty="0" err="1">
                <a:solidFill>
                  <a:srgbClr val="230050"/>
                </a:solidFill>
                <a:latin typeface="NotoSans-Regular"/>
              </a:rPr>
              <a:t>sử</a:t>
            </a:r>
            <a:r>
              <a:rPr lang="en-US" sz="1900" dirty="0">
                <a:solidFill>
                  <a:srgbClr val="230050"/>
                </a:solidFill>
                <a:latin typeface="NotoSans-Regular"/>
              </a:rPr>
              <a:t> </a:t>
            </a:r>
            <a:r>
              <a:rPr lang="en-US" sz="1900" dirty="0" err="1">
                <a:solidFill>
                  <a:srgbClr val="230050"/>
                </a:solidFill>
                <a:latin typeface="NotoSans-Regular"/>
              </a:rPr>
              <a:t>dụng</a:t>
            </a:r>
            <a:r>
              <a:rPr lang="en-US" sz="1900" dirty="0">
                <a:solidFill>
                  <a:srgbClr val="230050"/>
                </a:solidFill>
                <a:latin typeface="NotoSans-Regular"/>
              </a:rPr>
              <a:t> </a:t>
            </a:r>
            <a:r>
              <a:rPr lang="en-US" sz="1900" dirty="0" err="1">
                <a:solidFill>
                  <a:srgbClr val="230050"/>
                </a:solidFill>
                <a:latin typeface="NotoSans-Regular"/>
              </a:rPr>
              <a:t>lao</a:t>
            </a:r>
            <a:r>
              <a:rPr lang="en-US" sz="1900" dirty="0">
                <a:solidFill>
                  <a:srgbClr val="230050"/>
                </a:solidFill>
                <a:latin typeface="NotoSans-Regular"/>
              </a:rPr>
              <a:t> </a:t>
            </a:r>
            <a:r>
              <a:rPr lang="en-US" sz="1900" dirty="0" err="1">
                <a:solidFill>
                  <a:srgbClr val="230050"/>
                </a:solidFill>
                <a:latin typeface="NotoSans-Regular"/>
              </a:rPr>
              <a:t>động</a:t>
            </a:r>
            <a:r>
              <a:rPr lang="en-US" sz="1900" dirty="0">
                <a:solidFill>
                  <a:srgbClr val="230050"/>
                </a:solidFill>
                <a:latin typeface="NotoSans-Regular"/>
              </a:rPr>
              <a:t> </a:t>
            </a:r>
            <a:r>
              <a:rPr lang="en-US" sz="1900" dirty="0" err="1" smtClean="0">
                <a:solidFill>
                  <a:srgbClr val="230050"/>
                </a:solidFill>
                <a:latin typeface="NotoSans-Regular"/>
              </a:rPr>
              <a:t>trẻ</a:t>
            </a:r>
            <a:r>
              <a:rPr lang="en-US" sz="1900" dirty="0" smtClean="0">
                <a:solidFill>
                  <a:srgbClr val="230050"/>
                </a:solidFill>
                <a:latin typeface="NotoSans-Regular"/>
              </a:rPr>
              <a:t> </a:t>
            </a:r>
            <a:r>
              <a:rPr lang="vi-VN" sz="1900" dirty="0" smtClean="0">
                <a:solidFill>
                  <a:srgbClr val="230050"/>
                </a:solidFill>
                <a:latin typeface="NotoSans-Regular"/>
              </a:rPr>
              <a:t>em</a:t>
            </a:r>
            <a:r>
              <a:rPr lang="vi-VN" sz="1900" dirty="0">
                <a:solidFill>
                  <a:srgbClr val="230050"/>
                </a:solidFill>
                <a:latin typeface="NotoSans-Regular"/>
              </a:rPr>
              <a:t>, đặc biệt đối với trẻ em dưới 13 tuổi, nhằm bảo vệ quyền lợi cho trẻ em và đảm bảo tính nghiêm minh của phát luật</a:t>
            </a:r>
            <a:r>
              <a:rPr lang="vi-VN" sz="1900" dirty="0" smtClean="0">
                <a:solidFill>
                  <a:srgbClr val="230050"/>
                </a:solidFill>
                <a:latin typeface="NotoSans-Regular"/>
              </a:rPr>
              <a:t>.</a:t>
            </a:r>
            <a:endParaRPr lang="vi-VN" sz="1900" dirty="0">
              <a:solidFill>
                <a:srgbClr val="230050"/>
              </a:solidFill>
              <a:latin typeface="NotoSans-Regular"/>
            </a:endParaRPr>
          </a:p>
        </p:txBody>
      </p:sp>
    </p:spTree>
    <p:extLst>
      <p:ext uri="{BB962C8B-B14F-4D97-AF65-F5344CB8AC3E}">
        <p14:creationId xmlns:p14="http://schemas.microsoft.com/office/powerpoint/2010/main" val="3545523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up)">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up)">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up)">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DF1EE"/>
        </a:solidFill>
        <a:effectLst/>
      </p:bgPr>
    </p:bg>
    <p:spTree>
      <p:nvGrpSpPr>
        <p:cNvPr id="1" name=""/>
        <p:cNvGrpSpPr/>
        <p:nvPr/>
      </p:nvGrpSpPr>
      <p:grpSpPr>
        <a:xfrm>
          <a:off x="0" y="0"/>
          <a:ext cx="0" cy="0"/>
          <a:chOff x="0" y="0"/>
          <a:chExt cx="0" cy="0"/>
        </a:xfrm>
      </p:grpSpPr>
      <p:sp>
        <p:nvSpPr>
          <p:cNvPr id="3" name="TextBox 3"/>
          <p:cNvSpPr txBox="1"/>
          <p:nvPr/>
        </p:nvSpPr>
        <p:spPr>
          <a:xfrm>
            <a:off x="629568" y="187843"/>
            <a:ext cx="7519859" cy="359073"/>
          </a:xfrm>
          <a:prstGeom prst="rect">
            <a:avLst/>
          </a:prstGeom>
        </p:spPr>
        <p:txBody>
          <a:bodyPr wrap="square" lIns="0" tIns="0" rIns="0" bIns="0" rtlCol="0" anchor="t">
            <a:spAutoFit/>
          </a:bodyPr>
          <a:lstStyle/>
          <a:p>
            <a:pPr algn="ctr">
              <a:lnSpc>
                <a:spcPts val="2772"/>
              </a:lnSpc>
            </a:pPr>
            <a:r>
              <a:rPr lang="en-US" sz="2640" b="1" dirty="0" err="1" smtClean="0">
                <a:solidFill>
                  <a:srgbClr val="002060"/>
                </a:solidFill>
                <a:cs typeface="Arial" panose="020B0604020202020204" pitchFamily="34" charset="0"/>
              </a:rPr>
              <a:t>KIẾN</a:t>
            </a:r>
            <a:r>
              <a:rPr lang="en-US" sz="2640" b="1" dirty="0" smtClean="0">
                <a:solidFill>
                  <a:srgbClr val="002060"/>
                </a:solidFill>
                <a:cs typeface="Arial" panose="020B0604020202020204" pitchFamily="34" charset="0"/>
              </a:rPr>
              <a:t> </a:t>
            </a:r>
            <a:r>
              <a:rPr lang="en-US" sz="2640" b="1" dirty="0" err="1" smtClean="0">
                <a:solidFill>
                  <a:srgbClr val="002060"/>
                </a:solidFill>
                <a:cs typeface="Arial" panose="020B0604020202020204" pitchFamily="34" charset="0"/>
              </a:rPr>
              <a:t>NGHỊ</a:t>
            </a:r>
            <a:endParaRPr lang="en-US" sz="2640" b="1" dirty="0">
              <a:solidFill>
                <a:srgbClr val="002060"/>
              </a:solidFill>
              <a:latin typeface="Arial" panose="020B0604020202020204" pitchFamily="34" charset="0"/>
              <a:cs typeface="Arial" panose="020B0604020202020204" pitchFamily="34" charset="0"/>
            </a:endParaRPr>
          </a:p>
        </p:txBody>
      </p:sp>
      <p:sp>
        <p:nvSpPr>
          <p:cNvPr id="5" name="Rectangle 4"/>
          <p:cNvSpPr/>
          <p:nvPr/>
        </p:nvSpPr>
        <p:spPr>
          <a:xfrm>
            <a:off x="629568" y="560771"/>
            <a:ext cx="7990730" cy="4582729"/>
          </a:xfrm>
          <a:prstGeom prst="rect">
            <a:avLst/>
          </a:prstGeom>
        </p:spPr>
        <p:txBody>
          <a:bodyPr wrap="square">
            <a:spAutoFit/>
          </a:bodyPr>
          <a:lstStyle/>
          <a:p>
            <a:pPr marL="342900" indent="-342900" algn="just">
              <a:lnSpc>
                <a:spcPct val="120000"/>
              </a:lnSpc>
              <a:spcBef>
                <a:spcPts val="600"/>
              </a:spcBef>
              <a:spcAft>
                <a:spcPts val="600"/>
              </a:spcAft>
              <a:buFont typeface="Wingdings" panose="05000000000000000000" pitchFamily="2" charset="2"/>
              <a:buChar char="Ø"/>
            </a:pPr>
            <a:r>
              <a:rPr lang="vi-VN" sz="2000" dirty="0" smtClean="0">
                <a:solidFill>
                  <a:srgbClr val="230050"/>
                </a:solidFill>
                <a:latin typeface="NotoSans-Regular"/>
              </a:rPr>
              <a:t>Trẻ </a:t>
            </a:r>
            <a:r>
              <a:rPr lang="vi-VN" sz="2000" dirty="0">
                <a:solidFill>
                  <a:srgbClr val="230050"/>
                </a:solidFill>
                <a:latin typeface="NotoSans-Regular"/>
              </a:rPr>
              <a:t>em không đến trường có nguy cơ cao trở thành </a:t>
            </a:r>
            <a:r>
              <a:rPr lang="en-US" sz="2000" dirty="0" err="1" smtClean="0">
                <a:solidFill>
                  <a:srgbClr val="230050"/>
                </a:solidFill>
                <a:latin typeface="NotoSans-Regular"/>
              </a:rPr>
              <a:t>LĐTE</a:t>
            </a:r>
            <a:r>
              <a:rPr lang="vi-VN" sz="2000" dirty="0" smtClean="0">
                <a:solidFill>
                  <a:srgbClr val="230050"/>
                </a:solidFill>
                <a:latin typeface="NotoSans-Regular"/>
              </a:rPr>
              <a:t> </a:t>
            </a:r>
            <a:endParaRPr lang="en-US" sz="2000" dirty="0" smtClean="0">
              <a:solidFill>
                <a:srgbClr val="230050"/>
              </a:solidFill>
              <a:latin typeface="NotoSans-Regular"/>
            </a:endParaRPr>
          </a:p>
          <a:p>
            <a:pPr lvl="1" algn="just">
              <a:lnSpc>
                <a:spcPct val="120000"/>
              </a:lnSpc>
              <a:spcBef>
                <a:spcPts val="600"/>
              </a:spcBef>
              <a:spcAft>
                <a:spcPts val="600"/>
              </a:spcAft>
            </a:pPr>
            <a:r>
              <a:rPr lang="en-US" sz="2000" dirty="0" smtClean="0">
                <a:solidFill>
                  <a:srgbClr val="230050"/>
                </a:solidFill>
                <a:latin typeface="NotoSans-Regular"/>
              </a:rPr>
              <a:t>=&gt; </a:t>
            </a:r>
            <a:r>
              <a:rPr lang="en-US" sz="2000" dirty="0" smtClean="0">
                <a:solidFill>
                  <a:srgbClr val="00B0F0"/>
                </a:solidFill>
                <a:latin typeface="NotoSans-Regular"/>
              </a:rPr>
              <a:t>C</a:t>
            </a:r>
            <a:r>
              <a:rPr lang="vi-VN" sz="2000" dirty="0" smtClean="0">
                <a:solidFill>
                  <a:srgbClr val="00B0F0"/>
                </a:solidFill>
                <a:latin typeface="NotoSans-Regular"/>
              </a:rPr>
              <a:t>ần nghiên cứu các chính sách cũng như</a:t>
            </a:r>
            <a:r>
              <a:rPr lang="en-US" sz="2000" dirty="0" smtClean="0">
                <a:solidFill>
                  <a:srgbClr val="00B0F0"/>
                </a:solidFill>
                <a:latin typeface="NotoSans-Regular"/>
              </a:rPr>
              <a:t> </a:t>
            </a:r>
            <a:r>
              <a:rPr lang="vi-VN" sz="2000" dirty="0" smtClean="0">
                <a:solidFill>
                  <a:srgbClr val="00B0F0"/>
                </a:solidFill>
                <a:latin typeface="NotoSans-Regular"/>
              </a:rPr>
              <a:t>các chương trình đào tạo, giáo dục nghề nghiệp phù hợp hơn</a:t>
            </a:r>
            <a:r>
              <a:rPr lang="en-US" sz="2000" dirty="0" smtClean="0">
                <a:solidFill>
                  <a:srgbClr val="00B0F0"/>
                </a:solidFill>
                <a:latin typeface="NotoSans-Regular"/>
              </a:rPr>
              <a:t> </a:t>
            </a:r>
            <a:r>
              <a:rPr lang="vi-VN" sz="2000" dirty="0" smtClean="0">
                <a:solidFill>
                  <a:srgbClr val="00B0F0"/>
                </a:solidFill>
                <a:latin typeface="NotoSans-Regular"/>
              </a:rPr>
              <a:t>tạo cơ hội, động lực cho tất cả các em trong độ tuổi đi học đều được đến trường.</a:t>
            </a:r>
            <a:endParaRPr lang="en-US" sz="2000" dirty="0" smtClean="0">
              <a:solidFill>
                <a:srgbClr val="00B0F0"/>
              </a:solidFill>
              <a:latin typeface="NotoSans-Regular"/>
            </a:endParaRPr>
          </a:p>
          <a:p>
            <a:pPr marL="342900" indent="-342900" algn="just">
              <a:lnSpc>
                <a:spcPct val="120000"/>
              </a:lnSpc>
              <a:spcBef>
                <a:spcPts val="600"/>
              </a:spcBef>
              <a:spcAft>
                <a:spcPts val="600"/>
              </a:spcAft>
              <a:buFont typeface="Wingdings" panose="05000000000000000000" pitchFamily="2" charset="2"/>
              <a:buChar char="Ø"/>
            </a:pPr>
            <a:r>
              <a:rPr lang="vi-VN" sz="2000" dirty="0" smtClean="0">
                <a:solidFill>
                  <a:srgbClr val="230050"/>
                </a:solidFill>
                <a:latin typeface="NotoSans-Regular"/>
              </a:rPr>
              <a:t>Có </a:t>
            </a:r>
            <a:r>
              <a:rPr lang="vi-VN" sz="2000" dirty="0">
                <a:solidFill>
                  <a:srgbClr val="230050"/>
                </a:solidFill>
                <a:latin typeface="NotoSans-Regular"/>
              </a:rPr>
              <a:t>mối quan hệ chặt chẽ giữa các đặc điểm cơ bản của chủ hộ đối với tình trạng lao động trẻ em. Theo đó, chủ hộ </a:t>
            </a:r>
            <a:r>
              <a:rPr lang="vi-VN" sz="2000" dirty="0" smtClean="0">
                <a:solidFill>
                  <a:srgbClr val="230050"/>
                </a:solidFill>
                <a:latin typeface="NotoSans-Regular"/>
              </a:rPr>
              <a:t>có</a:t>
            </a:r>
            <a:r>
              <a:rPr lang="en-US" sz="2000" dirty="0" smtClean="0">
                <a:solidFill>
                  <a:srgbClr val="230050"/>
                </a:solidFill>
                <a:latin typeface="NotoSans-Regular"/>
              </a:rPr>
              <a:t> </a:t>
            </a:r>
            <a:r>
              <a:rPr lang="en-US" sz="2000" dirty="0" err="1" smtClean="0">
                <a:solidFill>
                  <a:srgbClr val="230050"/>
                </a:solidFill>
                <a:latin typeface="NotoSans-Regular"/>
              </a:rPr>
              <a:t>trình</a:t>
            </a:r>
            <a:r>
              <a:rPr lang="en-US" sz="2000" dirty="0" smtClean="0">
                <a:solidFill>
                  <a:srgbClr val="230050"/>
                </a:solidFill>
                <a:latin typeface="NotoSans-Regular"/>
              </a:rPr>
              <a:t> </a:t>
            </a:r>
            <a:r>
              <a:rPr lang="en-US" sz="2000" dirty="0">
                <a:solidFill>
                  <a:srgbClr val="230050"/>
                </a:solidFill>
                <a:latin typeface="NotoSans-Regular"/>
              </a:rPr>
              <a:t>độ học </a:t>
            </a:r>
            <a:r>
              <a:rPr lang="en-US" sz="2000" dirty="0" err="1">
                <a:solidFill>
                  <a:srgbClr val="230050"/>
                </a:solidFill>
                <a:latin typeface="NotoSans-Regular"/>
              </a:rPr>
              <a:t>vấn</a:t>
            </a:r>
            <a:r>
              <a:rPr lang="en-US" sz="2000" dirty="0">
                <a:solidFill>
                  <a:srgbClr val="230050"/>
                </a:solidFill>
                <a:latin typeface="NotoSans-Regular"/>
              </a:rPr>
              <a:t> </a:t>
            </a:r>
            <a:r>
              <a:rPr lang="en-US" sz="2000" dirty="0" err="1">
                <a:solidFill>
                  <a:srgbClr val="230050"/>
                </a:solidFill>
                <a:latin typeface="NotoSans-Regular"/>
              </a:rPr>
              <a:t>càng</a:t>
            </a:r>
            <a:r>
              <a:rPr lang="en-US" sz="2000" dirty="0">
                <a:solidFill>
                  <a:srgbClr val="230050"/>
                </a:solidFill>
                <a:latin typeface="NotoSans-Regular"/>
              </a:rPr>
              <a:t> </a:t>
            </a:r>
            <a:r>
              <a:rPr lang="en-US" sz="2000" dirty="0" err="1">
                <a:solidFill>
                  <a:srgbClr val="230050"/>
                </a:solidFill>
                <a:latin typeface="NotoSans-Regular"/>
              </a:rPr>
              <a:t>cao</a:t>
            </a:r>
            <a:r>
              <a:rPr lang="en-US" sz="2000" dirty="0">
                <a:solidFill>
                  <a:srgbClr val="230050"/>
                </a:solidFill>
                <a:latin typeface="NotoSans-Regular"/>
              </a:rPr>
              <a:t> </a:t>
            </a:r>
            <a:r>
              <a:rPr lang="en-US" sz="2000" dirty="0" err="1">
                <a:solidFill>
                  <a:srgbClr val="230050"/>
                </a:solidFill>
                <a:latin typeface="NotoSans-Regular"/>
              </a:rPr>
              <a:t>hoặc</a:t>
            </a:r>
            <a:r>
              <a:rPr lang="en-US" sz="2000" dirty="0">
                <a:solidFill>
                  <a:srgbClr val="230050"/>
                </a:solidFill>
                <a:latin typeface="NotoSans-Regular"/>
              </a:rPr>
              <a:t> có </a:t>
            </a:r>
            <a:r>
              <a:rPr lang="en-US" sz="2000" dirty="0" err="1">
                <a:solidFill>
                  <a:srgbClr val="230050"/>
                </a:solidFill>
                <a:latin typeface="NotoSans-Regular"/>
              </a:rPr>
              <a:t>việc</a:t>
            </a:r>
            <a:r>
              <a:rPr lang="en-US" sz="2000" dirty="0">
                <a:solidFill>
                  <a:srgbClr val="230050"/>
                </a:solidFill>
                <a:latin typeface="NotoSans-Regular"/>
              </a:rPr>
              <a:t> </a:t>
            </a:r>
            <a:r>
              <a:rPr lang="en-US" sz="2000" dirty="0" err="1">
                <a:solidFill>
                  <a:srgbClr val="230050"/>
                </a:solidFill>
                <a:latin typeface="NotoSans-Regular"/>
              </a:rPr>
              <a:t>làm</a:t>
            </a:r>
            <a:r>
              <a:rPr lang="en-US" sz="2000" dirty="0">
                <a:solidFill>
                  <a:srgbClr val="230050"/>
                </a:solidFill>
                <a:latin typeface="NotoSans-Regular"/>
              </a:rPr>
              <a:t> </a:t>
            </a:r>
            <a:r>
              <a:rPr lang="en-US" sz="2000" dirty="0" err="1">
                <a:solidFill>
                  <a:srgbClr val="230050"/>
                </a:solidFill>
                <a:latin typeface="NotoSans-Regular"/>
              </a:rPr>
              <a:t>chính</a:t>
            </a:r>
            <a:r>
              <a:rPr lang="en-US" sz="2000" dirty="0">
                <a:solidFill>
                  <a:srgbClr val="230050"/>
                </a:solidFill>
                <a:latin typeface="NotoSans-Regular"/>
              </a:rPr>
              <a:t> </a:t>
            </a:r>
            <a:r>
              <a:rPr lang="en-US" sz="2000" dirty="0" err="1">
                <a:solidFill>
                  <a:srgbClr val="230050"/>
                </a:solidFill>
                <a:latin typeface="NotoSans-Regular"/>
              </a:rPr>
              <a:t>thức</a:t>
            </a:r>
            <a:r>
              <a:rPr lang="en-US" sz="2000" dirty="0">
                <a:solidFill>
                  <a:srgbClr val="230050"/>
                </a:solidFill>
                <a:latin typeface="NotoSans-Regular"/>
              </a:rPr>
              <a:t> </a:t>
            </a:r>
            <a:r>
              <a:rPr lang="en-US" sz="2000" dirty="0" err="1">
                <a:solidFill>
                  <a:srgbClr val="230050"/>
                </a:solidFill>
                <a:latin typeface="NotoSans-Regular"/>
              </a:rPr>
              <a:t>thì</a:t>
            </a:r>
            <a:r>
              <a:rPr lang="en-US" sz="2000" dirty="0">
                <a:solidFill>
                  <a:srgbClr val="230050"/>
                </a:solidFill>
                <a:latin typeface="NotoSans-Regular"/>
              </a:rPr>
              <a:t> </a:t>
            </a:r>
            <a:r>
              <a:rPr lang="en-US" sz="2000" dirty="0" err="1">
                <a:solidFill>
                  <a:srgbClr val="230050"/>
                </a:solidFill>
                <a:latin typeface="NotoSans-Regular"/>
              </a:rPr>
              <a:t>xác</a:t>
            </a:r>
            <a:r>
              <a:rPr lang="en-US" sz="2000" dirty="0">
                <a:solidFill>
                  <a:srgbClr val="230050"/>
                </a:solidFill>
                <a:latin typeface="NotoSans-Regular"/>
              </a:rPr>
              <a:t> </a:t>
            </a:r>
            <a:r>
              <a:rPr lang="en-US" sz="2000" dirty="0" err="1">
                <a:solidFill>
                  <a:srgbClr val="230050"/>
                </a:solidFill>
                <a:latin typeface="NotoSans-Regular"/>
              </a:rPr>
              <a:t>suất</a:t>
            </a:r>
            <a:r>
              <a:rPr lang="en-US" sz="2000" dirty="0">
                <a:solidFill>
                  <a:srgbClr val="230050"/>
                </a:solidFill>
                <a:latin typeface="NotoSans-Regular"/>
              </a:rPr>
              <a:t> </a:t>
            </a:r>
            <a:r>
              <a:rPr lang="en-US" sz="2000" dirty="0" err="1">
                <a:solidFill>
                  <a:srgbClr val="230050"/>
                </a:solidFill>
                <a:latin typeface="NotoSans-Regular"/>
              </a:rPr>
              <a:t>trẻ</a:t>
            </a:r>
            <a:r>
              <a:rPr lang="en-US" sz="2000" dirty="0">
                <a:solidFill>
                  <a:srgbClr val="230050"/>
                </a:solidFill>
                <a:latin typeface="NotoSans-Regular"/>
              </a:rPr>
              <a:t> </a:t>
            </a:r>
            <a:r>
              <a:rPr lang="en-US" sz="2000" dirty="0" err="1">
                <a:solidFill>
                  <a:srgbClr val="230050"/>
                </a:solidFill>
                <a:latin typeface="NotoSans-Regular"/>
              </a:rPr>
              <a:t>em</a:t>
            </a:r>
            <a:r>
              <a:rPr lang="en-US" sz="2000" dirty="0">
                <a:solidFill>
                  <a:srgbClr val="230050"/>
                </a:solidFill>
                <a:latin typeface="NotoSans-Regular"/>
              </a:rPr>
              <a:t> </a:t>
            </a:r>
            <a:r>
              <a:rPr lang="en-US" sz="2000" dirty="0" err="1">
                <a:solidFill>
                  <a:srgbClr val="230050"/>
                </a:solidFill>
                <a:latin typeface="NotoSans-Regular"/>
              </a:rPr>
              <a:t>sống</a:t>
            </a:r>
            <a:r>
              <a:rPr lang="en-US" sz="2000" dirty="0">
                <a:solidFill>
                  <a:srgbClr val="230050"/>
                </a:solidFill>
                <a:latin typeface="NotoSans-Regular"/>
              </a:rPr>
              <a:t> </a:t>
            </a:r>
            <a:r>
              <a:rPr lang="en-US" sz="2000" dirty="0" err="1">
                <a:solidFill>
                  <a:srgbClr val="230050"/>
                </a:solidFill>
                <a:latin typeface="NotoSans-Regular"/>
              </a:rPr>
              <a:t>trong</a:t>
            </a:r>
            <a:r>
              <a:rPr lang="en-US" sz="2000" dirty="0">
                <a:solidFill>
                  <a:srgbClr val="230050"/>
                </a:solidFill>
                <a:latin typeface="NotoSans-Regular"/>
              </a:rPr>
              <a:t> </a:t>
            </a:r>
            <a:r>
              <a:rPr lang="en-US" sz="2000" dirty="0" err="1">
                <a:solidFill>
                  <a:srgbClr val="230050"/>
                </a:solidFill>
                <a:latin typeface="NotoSans-Regular"/>
              </a:rPr>
              <a:t>hộ</a:t>
            </a:r>
            <a:r>
              <a:rPr lang="en-US" sz="2000" dirty="0">
                <a:solidFill>
                  <a:srgbClr val="230050"/>
                </a:solidFill>
                <a:latin typeface="NotoSans-Regular"/>
              </a:rPr>
              <a:t> đó là </a:t>
            </a:r>
            <a:r>
              <a:rPr lang="en-US" sz="2000" dirty="0" err="1">
                <a:solidFill>
                  <a:srgbClr val="230050"/>
                </a:solidFill>
                <a:latin typeface="NotoSans-Regular"/>
              </a:rPr>
              <a:t>lao</a:t>
            </a:r>
            <a:r>
              <a:rPr lang="en-US" sz="2000" dirty="0">
                <a:solidFill>
                  <a:srgbClr val="230050"/>
                </a:solidFill>
                <a:latin typeface="NotoSans-Regular"/>
              </a:rPr>
              <a:t> </a:t>
            </a:r>
            <a:r>
              <a:rPr lang="en-US" sz="2000" dirty="0" err="1">
                <a:solidFill>
                  <a:srgbClr val="230050"/>
                </a:solidFill>
                <a:latin typeface="NotoSans-Regular"/>
              </a:rPr>
              <a:t>động</a:t>
            </a:r>
            <a:r>
              <a:rPr lang="en-US" sz="2000" dirty="0">
                <a:solidFill>
                  <a:srgbClr val="230050"/>
                </a:solidFill>
                <a:latin typeface="NotoSans-Regular"/>
              </a:rPr>
              <a:t> </a:t>
            </a:r>
            <a:r>
              <a:rPr lang="en-US" sz="2000" dirty="0" err="1">
                <a:solidFill>
                  <a:srgbClr val="230050"/>
                </a:solidFill>
                <a:latin typeface="NotoSans-Regular"/>
              </a:rPr>
              <a:t>trẻ</a:t>
            </a:r>
            <a:r>
              <a:rPr lang="en-US" sz="2000" dirty="0">
                <a:solidFill>
                  <a:srgbClr val="230050"/>
                </a:solidFill>
                <a:latin typeface="NotoSans-Regular"/>
              </a:rPr>
              <a:t> </a:t>
            </a:r>
            <a:r>
              <a:rPr lang="en-US" sz="2000" dirty="0" err="1">
                <a:solidFill>
                  <a:srgbClr val="230050"/>
                </a:solidFill>
                <a:latin typeface="NotoSans-Regular"/>
              </a:rPr>
              <a:t>em</a:t>
            </a:r>
            <a:r>
              <a:rPr lang="en-US" sz="2000" dirty="0">
                <a:solidFill>
                  <a:srgbClr val="230050"/>
                </a:solidFill>
                <a:latin typeface="NotoSans-Regular"/>
              </a:rPr>
              <a:t> </a:t>
            </a:r>
            <a:r>
              <a:rPr lang="en-US" sz="2000" dirty="0" err="1" smtClean="0">
                <a:solidFill>
                  <a:srgbClr val="230050"/>
                </a:solidFill>
                <a:latin typeface="NotoSans-Regular"/>
              </a:rPr>
              <a:t>càng</a:t>
            </a:r>
            <a:r>
              <a:rPr lang="en-US" sz="2000" dirty="0" smtClean="0">
                <a:solidFill>
                  <a:srgbClr val="230050"/>
                </a:solidFill>
                <a:latin typeface="NotoSans-Regular"/>
              </a:rPr>
              <a:t> </a:t>
            </a:r>
            <a:r>
              <a:rPr lang="en-US" sz="2000" dirty="0" err="1" smtClean="0">
                <a:solidFill>
                  <a:srgbClr val="230050"/>
                </a:solidFill>
                <a:latin typeface="NotoSans-Regular"/>
              </a:rPr>
              <a:t>giảm</a:t>
            </a:r>
            <a:r>
              <a:rPr lang="en-US" sz="2000" dirty="0">
                <a:solidFill>
                  <a:srgbClr val="230050"/>
                </a:solidFill>
                <a:latin typeface="NotoSans-Regular"/>
              </a:rPr>
              <a:t>. </a:t>
            </a:r>
            <a:endParaRPr lang="en-US" sz="2000" dirty="0" smtClean="0">
              <a:solidFill>
                <a:srgbClr val="230050"/>
              </a:solidFill>
              <a:latin typeface="NotoSans-Regular"/>
            </a:endParaRPr>
          </a:p>
          <a:p>
            <a:pPr algn="just">
              <a:lnSpc>
                <a:spcPct val="120000"/>
              </a:lnSpc>
              <a:spcBef>
                <a:spcPts val="600"/>
              </a:spcBef>
              <a:spcAft>
                <a:spcPts val="600"/>
              </a:spcAft>
            </a:pPr>
            <a:r>
              <a:rPr lang="en-US" sz="2000" dirty="0" smtClean="0">
                <a:solidFill>
                  <a:srgbClr val="230050"/>
                </a:solidFill>
                <a:latin typeface="NotoSans-Regular"/>
              </a:rPr>
              <a:t>=&gt; </a:t>
            </a:r>
            <a:r>
              <a:rPr lang="en-US" sz="2000" dirty="0" err="1" smtClean="0">
                <a:solidFill>
                  <a:srgbClr val="00B0F0"/>
                </a:solidFill>
                <a:latin typeface="NotoSans-Regular"/>
              </a:rPr>
              <a:t>Triển</a:t>
            </a:r>
            <a:r>
              <a:rPr lang="en-US" sz="2000" dirty="0" smtClean="0">
                <a:solidFill>
                  <a:srgbClr val="00B0F0"/>
                </a:solidFill>
                <a:latin typeface="NotoSans-Regular"/>
              </a:rPr>
              <a:t> </a:t>
            </a:r>
            <a:r>
              <a:rPr lang="en-US" sz="2000" dirty="0" err="1">
                <a:solidFill>
                  <a:srgbClr val="00B0F0"/>
                </a:solidFill>
                <a:latin typeface="NotoSans-Regular"/>
              </a:rPr>
              <a:t>khai</a:t>
            </a:r>
            <a:r>
              <a:rPr lang="en-US" sz="2000" dirty="0">
                <a:solidFill>
                  <a:srgbClr val="00B0F0"/>
                </a:solidFill>
                <a:latin typeface="NotoSans-Regular"/>
              </a:rPr>
              <a:t> </a:t>
            </a:r>
            <a:r>
              <a:rPr lang="en-US" sz="2000" dirty="0" err="1">
                <a:solidFill>
                  <a:srgbClr val="00B0F0"/>
                </a:solidFill>
                <a:latin typeface="NotoSans-Regular"/>
              </a:rPr>
              <a:t>các</a:t>
            </a:r>
            <a:r>
              <a:rPr lang="en-US" sz="2000" dirty="0">
                <a:solidFill>
                  <a:srgbClr val="00B0F0"/>
                </a:solidFill>
                <a:latin typeface="NotoSans-Regular"/>
              </a:rPr>
              <a:t> </a:t>
            </a:r>
            <a:r>
              <a:rPr lang="en-US" sz="2000" dirty="0" err="1">
                <a:solidFill>
                  <a:srgbClr val="00B0F0"/>
                </a:solidFill>
                <a:latin typeface="NotoSans-Regular"/>
              </a:rPr>
              <a:t>chính</a:t>
            </a:r>
            <a:r>
              <a:rPr lang="en-US" sz="2000" dirty="0">
                <a:solidFill>
                  <a:srgbClr val="00B0F0"/>
                </a:solidFill>
                <a:latin typeface="NotoSans-Regular"/>
              </a:rPr>
              <a:t> </a:t>
            </a:r>
            <a:r>
              <a:rPr lang="en-US" sz="2000" dirty="0" err="1">
                <a:solidFill>
                  <a:srgbClr val="00B0F0"/>
                </a:solidFill>
                <a:latin typeface="NotoSans-Regular"/>
              </a:rPr>
              <a:t>sách</a:t>
            </a:r>
            <a:r>
              <a:rPr lang="en-US" sz="2000" dirty="0">
                <a:solidFill>
                  <a:srgbClr val="00B0F0"/>
                </a:solidFill>
                <a:latin typeface="NotoSans-Regular"/>
              </a:rPr>
              <a:t> </a:t>
            </a:r>
            <a:r>
              <a:rPr lang="en-US" sz="2000" dirty="0" err="1">
                <a:solidFill>
                  <a:srgbClr val="00B0F0"/>
                </a:solidFill>
                <a:latin typeface="NotoSans-Regular"/>
              </a:rPr>
              <a:t>thúc</a:t>
            </a:r>
            <a:r>
              <a:rPr lang="en-US" sz="2000" dirty="0">
                <a:solidFill>
                  <a:srgbClr val="00B0F0"/>
                </a:solidFill>
                <a:latin typeface="NotoSans-Regular"/>
              </a:rPr>
              <a:t> </a:t>
            </a:r>
            <a:r>
              <a:rPr lang="en-US" sz="2000" dirty="0" err="1">
                <a:solidFill>
                  <a:srgbClr val="00B0F0"/>
                </a:solidFill>
                <a:latin typeface="NotoSans-Regular"/>
              </a:rPr>
              <a:t>đẩy</a:t>
            </a:r>
            <a:r>
              <a:rPr lang="en-US" sz="2000" dirty="0">
                <a:solidFill>
                  <a:srgbClr val="00B0F0"/>
                </a:solidFill>
                <a:latin typeface="NotoSans-Regular"/>
              </a:rPr>
              <a:t> </a:t>
            </a:r>
            <a:r>
              <a:rPr lang="en-US" sz="2000" dirty="0" err="1">
                <a:solidFill>
                  <a:srgbClr val="00B0F0"/>
                </a:solidFill>
                <a:latin typeface="NotoSans-Regular"/>
              </a:rPr>
              <a:t>chính</a:t>
            </a:r>
            <a:r>
              <a:rPr lang="en-US" sz="2000" dirty="0">
                <a:solidFill>
                  <a:srgbClr val="00B0F0"/>
                </a:solidFill>
                <a:latin typeface="NotoSans-Regular"/>
              </a:rPr>
              <a:t> </a:t>
            </a:r>
            <a:r>
              <a:rPr lang="en-US" sz="2000" dirty="0" err="1">
                <a:solidFill>
                  <a:srgbClr val="00B0F0"/>
                </a:solidFill>
                <a:latin typeface="NotoSans-Regular"/>
              </a:rPr>
              <a:t>thức</a:t>
            </a:r>
            <a:r>
              <a:rPr lang="en-US" sz="2000" dirty="0">
                <a:solidFill>
                  <a:srgbClr val="00B0F0"/>
                </a:solidFill>
                <a:latin typeface="NotoSans-Regular"/>
              </a:rPr>
              <a:t> </a:t>
            </a:r>
            <a:r>
              <a:rPr lang="en-US" sz="2000" dirty="0" err="1">
                <a:solidFill>
                  <a:srgbClr val="00B0F0"/>
                </a:solidFill>
                <a:latin typeface="NotoSans-Regular"/>
              </a:rPr>
              <a:t>hóa</a:t>
            </a:r>
            <a:r>
              <a:rPr lang="en-US" sz="2000" dirty="0">
                <a:solidFill>
                  <a:srgbClr val="00B0F0"/>
                </a:solidFill>
                <a:latin typeface="NotoSans-Regular"/>
              </a:rPr>
              <a:t> </a:t>
            </a:r>
            <a:r>
              <a:rPr lang="en-US" sz="2000" dirty="0" err="1">
                <a:solidFill>
                  <a:srgbClr val="00B0F0"/>
                </a:solidFill>
                <a:latin typeface="NotoSans-Regular"/>
              </a:rPr>
              <a:t>lao</a:t>
            </a:r>
            <a:r>
              <a:rPr lang="en-US" sz="2000" dirty="0">
                <a:solidFill>
                  <a:srgbClr val="00B0F0"/>
                </a:solidFill>
                <a:latin typeface="NotoSans-Regular"/>
              </a:rPr>
              <a:t> </a:t>
            </a:r>
            <a:r>
              <a:rPr lang="en-US" sz="2000" dirty="0" err="1">
                <a:solidFill>
                  <a:srgbClr val="00B0F0"/>
                </a:solidFill>
                <a:latin typeface="NotoSans-Regular"/>
              </a:rPr>
              <a:t>động</a:t>
            </a:r>
            <a:r>
              <a:rPr lang="en-US" sz="2000" dirty="0">
                <a:solidFill>
                  <a:srgbClr val="00B0F0"/>
                </a:solidFill>
                <a:latin typeface="NotoSans-Regular"/>
              </a:rPr>
              <a:t> phi </a:t>
            </a:r>
            <a:r>
              <a:rPr lang="en-US" sz="2000" dirty="0" err="1">
                <a:solidFill>
                  <a:srgbClr val="00B0F0"/>
                </a:solidFill>
                <a:latin typeface="NotoSans-Regular"/>
              </a:rPr>
              <a:t>chính</a:t>
            </a:r>
            <a:r>
              <a:rPr lang="en-US" sz="2000" dirty="0">
                <a:solidFill>
                  <a:srgbClr val="00B0F0"/>
                </a:solidFill>
                <a:latin typeface="NotoSans-Regular"/>
              </a:rPr>
              <a:t> </a:t>
            </a:r>
            <a:r>
              <a:rPr lang="en-US" sz="2000" dirty="0" err="1">
                <a:solidFill>
                  <a:srgbClr val="00B0F0"/>
                </a:solidFill>
                <a:latin typeface="NotoSans-Regular"/>
              </a:rPr>
              <a:t>thức</a:t>
            </a:r>
            <a:r>
              <a:rPr lang="en-US" sz="2000" dirty="0">
                <a:solidFill>
                  <a:srgbClr val="00B0F0"/>
                </a:solidFill>
                <a:latin typeface="NotoSans-Regular"/>
              </a:rPr>
              <a:t>, </a:t>
            </a:r>
            <a:r>
              <a:rPr lang="en-US" sz="2000" dirty="0" err="1">
                <a:solidFill>
                  <a:srgbClr val="00B0F0"/>
                </a:solidFill>
                <a:latin typeface="NotoSans-Regular"/>
              </a:rPr>
              <a:t>nâng</a:t>
            </a:r>
            <a:r>
              <a:rPr lang="en-US" sz="2000" dirty="0">
                <a:solidFill>
                  <a:srgbClr val="00B0F0"/>
                </a:solidFill>
                <a:latin typeface="NotoSans-Regular"/>
              </a:rPr>
              <a:t> </a:t>
            </a:r>
            <a:r>
              <a:rPr lang="en-US" sz="2000" dirty="0" err="1">
                <a:solidFill>
                  <a:srgbClr val="00B0F0"/>
                </a:solidFill>
                <a:latin typeface="NotoSans-Regular"/>
              </a:rPr>
              <a:t>cao</a:t>
            </a:r>
            <a:r>
              <a:rPr lang="en-US" sz="2000" dirty="0">
                <a:solidFill>
                  <a:srgbClr val="00B0F0"/>
                </a:solidFill>
                <a:latin typeface="NotoSans-Regular"/>
              </a:rPr>
              <a:t> </a:t>
            </a:r>
            <a:r>
              <a:rPr lang="en-US" sz="2000" dirty="0" err="1">
                <a:solidFill>
                  <a:srgbClr val="00B0F0"/>
                </a:solidFill>
                <a:latin typeface="NotoSans-Regular"/>
              </a:rPr>
              <a:t>trình</a:t>
            </a:r>
            <a:r>
              <a:rPr lang="en-US" sz="2000" dirty="0">
                <a:solidFill>
                  <a:srgbClr val="00B0F0"/>
                </a:solidFill>
                <a:latin typeface="NotoSans-Regular"/>
              </a:rPr>
              <a:t> độ học </a:t>
            </a:r>
            <a:r>
              <a:rPr lang="en-US" sz="2000" dirty="0" err="1">
                <a:solidFill>
                  <a:srgbClr val="00B0F0"/>
                </a:solidFill>
                <a:latin typeface="NotoSans-Regular"/>
              </a:rPr>
              <a:t>vấn</a:t>
            </a:r>
            <a:r>
              <a:rPr lang="en-US" sz="2000" dirty="0">
                <a:solidFill>
                  <a:srgbClr val="00B0F0"/>
                </a:solidFill>
                <a:latin typeface="NotoSans-Regular"/>
              </a:rPr>
              <a:t> </a:t>
            </a:r>
            <a:r>
              <a:rPr lang="en-US" sz="2000" dirty="0" err="1" smtClean="0">
                <a:solidFill>
                  <a:srgbClr val="00B0F0"/>
                </a:solidFill>
                <a:latin typeface="NotoSans-Regular"/>
              </a:rPr>
              <a:t>của</a:t>
            </a:r>
            <a:r>
              <a:rPr lang="en-US" sz="2000" dirty="0" smtClean="0">
                <a:solidFill>
                  <a:srgbClr val="00B0F0"/>
                </a:solidFill>
                <a:latin typeface="NotoSans-Regular"/>
              </a:rPr>
              <a:t> </a:t>
            </a:r>
            <a:r>
              <a:rPr lang="en-US" sz="2000" dirty="0" err="1" smtClean="0">
                <a:solidFill>
                  <a:srgbClr val="00B0F0"/>
                </a:solidFill>
                <a:latin typeface="NotoSans-Regular"/>
              </a:rPr>
              <a:t>chủ</a:t>
            </a:r>
            <a:r>
              <a:rPr lang="en-US" sz="2000" dirty="0" smtClean="0">
                <a:solidFill>
                  <a:srgbClr val="00B0F0"/>
                </a:solidFill>
                <a:latin typeface="NotoSans-Regular"/>
              </a:rPr>
              <a:t> </a:t>
            </a:r>
            <a:r>
              <a:rPr lang="en-US" sz="2000" dirty="0" err="1">
                <a:solidFill>
                  <a:srgbClr val="00B0F0"/>
                </a:solidFill>
                <a:latin typeface="NotoSans-Regular"/>
              </a:rPr>
              <a:t>hộ</a:t>
            </a:r>
            <a:r>
              <a:rPr lang="en-US" sz="2000" dirty="0">
                <a:solidFill>
                  <a:srgbClr val="00B0F0"/>
                </a:solidFill>
                <a:latin typeface="NotoSans-Regular"/>
              </a:rPr>
              <a:t> là những </a:t>
            </a:r>
            <a:r>
              <a:rPr lang="en-US" sz="2000" dirty="0" err="1">
                <a:solidFill>
                  <a:srgbClr val="00B0F0"/>
                </a:solidFill>
                <a:latin typeface="NotoSans-Regular"/>
              </a:rPr>
              <a:t>giải</a:t>
            </a:r>
            <a:r>
              <a:rPr lang="en-US" sz="2000" dirty="0">
                <a:solidFill>
                  <a:srgbClr val="00B0F0"/>
                </a:solidFill>
                <a:latin typeface="NotoSans-Regular"/>
              </a:rPr>
              <a:t> pháp </a:t>
            </a:r>
            <a:r>
              <a:rPr lang="en-US" sz="2000" dirty="0" err="1">
                <a:solidFill>
                  <a:srgbClr val="00B0F0"/>
                </a:solidFill>
                <a:latin typeface="NotoSans-Regular"/>
              </a:rPr>
              <a:t>hiệu</a:t>
            </a:r>
            <a:r>
              <a:rPr lang="en-US" sz="2000" dirty="0">
                <a:solidFill>
                  <a:srgbClr val="00B0F0"/>
                </a:solidFill>
                <a:latin typeface="NotoSans-Regular"/>
              </a:rPr>
              <a:t> </a:t>
            </a:r>
            <a:r>
              <a:rPr lang="en-US" sz="2000" dirty="0" err="1">
                <a:solidFill>
                  <a:srgbClr val="00B0F0"/>
                </a:solidFill>
                <a:latin typeface="NotoSans-Regular"/>
              </a:rPr>
              <a:t>quả</a:t>
            </a:r>
            <a:r>
              <a:rPr lang="en-US" sz="2000" dirty="0">
                <a:solidFill>
                  <a:srgbClr val="00B0F0"/>
                </a:solidFill>
                <a:latin typeface="NotoSans-Regular"/>
              </a:rPr>
              <a:t> </a:t>
            </a:r>
            <a:r>
              <a:rPr lang="en-US" sz="2000" dirty="0" err="1">
                <a:solidFill>
                  <a:srgbClr val="00B0F0"/>
                </a:solidFill>
                <a:latin typeface="NotoSans-Regular"/>
              </a:rPr>
              <a:t>để</a:t>
            </a:r>
            <a:r>
              <a:rPr lang="en-US" sz="2000" dirty="0">
                <a:solidFill>
                  <a:srgbClr val="00B0F0"/>
                </a:solidFill>
                <a:latin typeface="NotoSans-Regular"/>
              </a:rPr>
              <a:t> </a:t>
            </a:r>
            <a:r>
              <a:rPr lang="en-US" sz="2000" dirty="0" err="1">
                <a:solidFill>
                  <a:srgbClr val="00B0F0"/>
                </a:solidFill>
                <a:latin typeface="NotoSans-Regular"/>
              </a:rPr>
              <a:t>ngăn</a:t>
            </a:r>
            <a:r>
              <a:rPr lang="en-US" sz="2000" dirty="0">
                <a:solidFill>
                  <a:srgbClr val="00B0F0"/>
                </a:solidFill>
                <a:latin typeface="NotoSans-Regular"/>
              </a:rPr>
              <a:t> </a:t>
            </a:r>
            <a:r>
              <a:rPr lang="en-US" sz="2000" dirty="0" err="1">
                <a:solidFill>
                  <a:srgbClr val="00B0F0"/>
                </a:solidFill>
                <a:latin typeface="NotoSans-Regular"/>
              </a:rPr>
              <a:t>ngừa</a:t>
            </a:r>
            <a:r>
              <a:rPr lang="en-US" sz="2000" dirty="0">
                <a:solidFill>
                  <a:srgbClr val="00B0F0"/>
                </a:solidFill>
                <a:latin typeface="NotoSans-Regular"/>
              </a:rPr>
              <a:t> </a:t>
            </a:r>
            <a:r>
              <a:rPr lang="en-US" sz="2000" dirty="0" err="1">
                <a:solidFill>
                  <a:srgbClr val="00B0F0"/>
                </a:solidFill>
                <a:latin typeface="NotoSans-Regular"/>
              </a:rPr>
              <a:t>lao</a:t>
            </a:r>
            <a:r>
              <a:rPr lang="en-US" sz="2000" dirty="0">
                <a:solidFill>
                  <a:srgbClr val="00B0F0"/>
                </a:solidFill>
                <a:latin typeface="NotoSans-Regular"/>
              </a:rPr>
              <a:t> </a:t>
            </a:r>
            <a:r>
              <a:rPr lang="en-US" sz="2000" dirty="0" err="1">
                <a:solidFill>
                  <a:srgbClr val="00B0F0"/>
                </a:solidFill>
                <a:latin typeface="NotoSans-Regular"/>
              </a:rPr>
              <a:t>động</a:t>
            </a:r>
            <a:r>
              <a:rPr lang="en-US" sz="2000" dirty="0">
                <a:solidFill>
                  <a:srgbClr val="00B0F0"/>
                </a:solidFill>
                <a:latin typeface="NotoSans-Regular"/>
              </a:rPr>
              <a:t> </a:t>
            </a:r>
            <a:r>
              <a:rPr lang="en-US" sz="2000" dirty="0" err="1">
                <a:solidFill>
                  <a:srgbClr val="00B0F0"/>
                </a:solidFill>
                <a:latin typeface="NotoSans-Regular"/>
              </a:rPr>
              <a:t>trẻ</a:t>
            </a:r>
            <a:r>
              <a:rPr lang="en-US" sz="2000" dirty="0">
                <a:solidFill>
                  <a:srgbClr val="00B0F0"/>
                </a:solidFill>
                <a:latin typeface="NotoSans-Regular"/>
              </a:rPr>
              <a:t> </a:t>
            </a:r>
            <a:r>
              <a:rPr lang="en-US" sz="2000" dirty="0" err="1">
                <a:solidFill>
                  <a:srgbClr val="00B0F0"/>
                </a:solidFill>
                <a:latin typeface="NotoSans-Regular"/>
              </a:rPr>
              <a:t>em</a:t>
            </a:r>
            <a:r>
              <a:rPr lang="en-US" sz="2000" dirty="0" smtClean="0">
                <a:solidFill>
                  <a:srgbClr val="00B0F0"/>
                </a:solidFill>
                <a:latin typeface="NotoSans-Regular"/>
              </a:rPr>
              <a:t>.</a:t>
            </a:r>
            <a:endParaRPr lang="en-US" sz="2000" dirty="0">
              <a:solidFill>
                <a:srgbClr val="00B0F0"/>
              </a:solidFill>
            </a:endParaRPr>
          </a:p>
        </p:txBody>
      </p:sp>
    </p:spTree>
    <p:extLst>
      <p:ext uri="{BB962C8B-B14F-4D97-AF65-F5344CB8AC3E}">
        <p14:creationId xmlns:p14="http://schemas.microsoft.com/office/powerpoint/2010/main" val="3128148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DF1EE"/>
        </a:solidFill>
        <a:effectLst/>
      </p:bgPr>
    </p:bg>
    <p:spTree>
      <p:nvGrpSpPr>
        <p:cNvPr id="1" name=""/>
        <p:cNvGrpSpPr/>
        <p:nvPr/>
      </p:nvGrpSpPr>
      <p:grpSpPr>
        <a:xfrm>
          <a:off x="0" y="0"/>
          <a:ext cx="0" cy="0"/>
          <a:chOff x="0" y="0"/>
          <a:chExt cx="0" cy="0"/>
        </a:xfrm>
      </p:grpSpPr>
      <p:sp>
        <p:nvSpPr>
          <p:cNvPr id="3" name="TextBox 3"/>
          <p:cNvSpPr txBox="1"/>
          <p:nvPr/>
        </p:nvSpPr>
        <p:spPr>
          <a:xfrm>
            <a:off x="629568" y="187843"/>
            <a:ext cx="7519859" cy="359073"/>
          </a:xfrm>
          <a:prstGeom prst="rect">
            <a:avLst/>
          </a:prstGeom>
        </p:spPr>
        <p:txBody>
          <a:bodyPr wrap="square" lIns="0" tIns="0" rIns="0" bIns="0" rtlCol="0" anchor="t">
            <a:spAutoFit/>
          </a:bodyPr>
          <a:lstStyle/>
          <a:p>
            <a:pPr algn="ctr">
              <a:lnSpc>
                <a:spcPts val="2772"/>
              </a:lnSpc>
            </a:pPr>
            <a:r>
              <a:rPr lang="en-US" sz="2640" b="1" dirty="0" err="1" smtClean="0">
                <a:solidFill>
                  <a:srgbClr val="002060"/>
                </a:solidFill>
                <a:cs typeface="Arial" panose="020B0604020202020204" pitchFamily="34" charset="0"/>
              </a:rPr>
              <a:t>KIẾN</a:t>
            </a:r>
            <a:r>
              <a:rPr lang="en-US" sz="2640" b="1" dirty="0" smtClean="0">
                <a:solidFill>
                  <a:srgbClr val="002060"/>
                </a:solidFill>
                <a:cs typeface="Arial" panose="020B0604020202020204" pitchFamily="34" charset="0"/>
              </a:rPr>
              <a:t> </a:t>
            </a:r>
            <a:r>
              <a:rPr lang="en-US" sz="2640" b="1" dirty="0" err="1" smtClean="0">
                <a:solidFill>
                  <a:srgbClr val="002060"/>
                </a:solidFill>
                <a:cs typeface="Arial" panose="020B0604020202020204" pitchFamily="34" charset="0"/>
              </a:rPr>
              <a:t>NGHỊ</a:t>
            </a:r>
            <a:endParaRPr lang="en-US" sz="2640" b="1" dirty="0">
              <a:solidFill>
                <a:srgbClr val="002060"/>
              </a:solidFill>
              <a:latin typeface="Arial" panose="020B0604020202020204" pitchFamily="34" charset="0"/>
              <a:cs typeface="Arial" panose="020B0604020202020204" pitchFamily="34" charset="0"/>
            </a:endParaRPr>
          </a:p>
        </p:txBody>
      </p:sp>
      <p:sp>
        <p:nvSpPr>
          <p:cNvPr id="2" name="Rectangle 1"/>
          <p:cNvSpPr/>
          <p:nvPr/>
        </p:nvSpPr>
        <p:spPr>
          <a:xfrm>
            <a:off x="629568" y="916007"/>
            <a:ext cx="8013469" cy="3690177"/>
          </a:xfrm>
          <a:prstGeom prst="rect">
            <a:avLst/>
          </a:prstGeom>
        </p:spPr>
        <p:txBody>
          <a:bodyPr wrap="square">
            <a:spAutoFit/>
          </a:bodyPr>
          <a:lstStyle/>
          <a:p>
            <a:pPr algn="just">
              <a:lnSpc>
                <a:spcPct val="120000"/>
              </a:lnSpc>
              <a:spcBef>
                <a:spcPts val="600"/>
              </a:spcBef>
              <a:spcAft>
                <a:spcPts val="600"/>
              </a:spcAft>
            </a:pPr>
            <a:r>
              <a:rPr lang="vi-VN" sz="2000" dirty="0">
                <a:solidFill>
                  <a:srgbClr val="230050"/>
                </a:solidFill>
                <a:latin typeface="NotoSans-Regular"/>
              </a:rPr>
              <a:t>Lao động trẻ em khiến các em mất đi cơ hội học tập và chuẩn bị các kiến thức tốt hơn cho tương lai, không những </a:t>
            </a:r>
            <a:r>
              <a:rPr lang="vi-VN" sz="2000" dirty="0" smtClean="0">
                <a:solidFill>
                  <a:srgbClr val="230050"/>
                </a:solidFill>
                <a:latin typeface="NotoSans-Regular"/>
              </a:rPr>
              <a:t>thế</a:t>
            </a:r>
            <a:r>
              <a:rPr lang="en-US" sz="2000" dirty="0" smtClean="0">
                <a:solidFill>
                  <a:srgbClr val="230050"/>
                </a:solidFill>
                <a:latin typeface="NotoSans-Regular"/>
              </a:rPr>
              <a:t> </a:t>
            </a:r>
            <a:r>
              <a:rPr lang="vi-VN" sz="2000" dirty="0" smtClean="0">
                <a:solidFill>
                  <a:srgbClr val="230050"/>
                </a:solidFill>
                <a:latin typeface="NotoSans-Regular"/>
              </a:rPr>
              <a:t>các </a:t>
            </a:r>
            <a:r>
              <a:rPr lang="vi-VN" sz="2000" dirty="0">
                <a:solidFill>
                  <a:srgbClr val="230050"/>
                </a:solidFill>
                <a:latin typeface="NotoSans-Regular"/>
              </a:rPr>
              <a:t>công việc mà các em đang làm cũng có ảnh hưởng tiêu cực đến sức khỏe các em. </a:t>
            </a:r>
            <a:endParaRPr lang="en-US" sz="2000" dirty="0" smtClean="0">
              <a:solidFill>
                <a:srgbClr val="230050"/>
              </a:solidFill>
              <a:latin typeface="NotoSans-Regular"/>
            </a:endParaRPr>
          </a:p>
          <a:p>
            <a:pPr marL="342900" indent="-342900" algn="just">
              <a:lnSpc>
                <a:spcPct val="120000"/>
              </a:lnSpc>
              <a:spcBef>
                <a:spcPts val="600"/>
              </a:spcBef>
              <a:spcAft>
                <a:spcPts val="600"/>
              </a:spcAft>
              <a:buFont typeface="Symbol" panose="05050102010706020507" pitchFamily="18" charset="2"/>
              <a:buChar char="Þ"/>
            </a:pPr>
            <a:r>
              <a:rPr lang="en-US" sz="2000" dirty="0" smtClean="0">
                <a:solidFill>
                  <a:srgbClr val="230050"/>
                </a:solidFill>
                <a:latin typeface="NotoSans-Regular"/>
              </a:rPr>
              <a:t>C</a:t>
            </a:r>
            <a:r>
              <a:rPr lang="vi-VN" sz="2000" dirty="0" smtClean="0">
                <a:solidFill>
                  <a:srgbClr val="230050"/>
                </a:solidFill>
                <a:latin typeface="NotoSans-Regular"/>
              </a:rPr>
              <a:t>ần </a:t>
            </a:r>
            <a:r>
              <a:rPr lang="vi-VN" sz="2000" dirty="0">
                <a:solidFill>
                  <a:srgbClr val="230050"/>
                </a:solidFill>
                <a:latin typeface="NotoSans-Regular"/>
              </a:rPr>
              <a:t>tiếp tục </a:t>
            </a:r>
            <a:r>
              <a:rPr lang="vi-VN" sz="2000" dirty="0">
                <a:solidFill>
                  <a:srgbClr val="00B0F0"/>
                </a:solidFill>
                <a:latin typeface="NotoSans-Regular"/>
              </a:rPr>
              <a:t>duy trì </a:t>
            </a:r>
            <a:r>
              <a:rPr lang="vi-VN" sz="2000" dirty="0" smtClean="0">
                <a:solidFill>
                  <a:srgbClr val="00B0F0"/>
                </a:solidFill>
                <a:latin typeface="NotoSans-Regular"/>
              </a:rPr>
              <a:t>chương</a:t>
            </a:r>
            <a:r>
              <a:rPr lang="en-US" sz="2000" dirty="0" smtClean="0">
                <a:solidFill>
                  <a:srgbClr val="00B0F0"/>
                </a:solidFill>
                <a:latin typeface="NotoSans-Regular"/>
              </a:rPr>
              <a:t> </a:t>
            </a:r>
            <a:r>
              <a:rPr lang="en-US" sz="2000" dirty="0" err="1" smtClean="0">
                <a:solidFill>
                  <a:srgbClr val="00B0F0"/>
                </a:solidFill>
                <a:latin typeface="NotoSans-Regular"/>
              </a:rPr>
              <a:t>trình</a:t>
            </a:r>
            <a:r>
              <a:rPr lang="en-US" sz="2000" dirty="0" smtClean="0">
                <a:solidFill>
                  <a:srgbClr val="00B0F0"/>
                </a:solidFill>
                <a:latin typeface="NotoSans-Regular"/>
              </a:rPr>
              <a:t> </a:t>
            </a:r>
            <a:r>
              <a:rPr lang="en-US" sz="2000" dirty="0" err="1">
                <a:solidFill>
                  <a:srgbClr val="230050"/>
                </a:solidFill>
                <a:latin typeface="NotoSans-Regular"/>
              </a:rPr>
              <a:t>phòng</a:t>
            </a:r>
            <a:r>
              <a:rPr lang="en-US" sz="2000" dirty="0">
                <a:solidFill>
                  <a:srgbClr val="230050"/>
                </a:solidFill>
                <a:latin typeface="NotoSans-Regular"/>
              </a:rPr>
              <a:t> </a:t>
            </a:r>
            <a:r>
              <a:rPr lang="en-US" sz="2000" dirty="0" err="1">
                <a:solidFill>
                  <a:srgbClr val="230050"/>
                </a:solidFill>
                <a:latin typeface="NotoSans-Regular"/>
              </a:rPr>
              <a:t>ngừa</a:t>
            </a:r>
            <a:r>
              <a:rPr lang="en-US" sz="2000" dirty="0">
                <a:solidFill>
                  <a:srgbClr val="230050"/>
                </a:solidFill>
                <a:latin typeface="NotoSans-Regular"/>
              </a:rPr>
              <a:t>, </a:t>
            </a:r>
            <a:r>
              <a:rPr lang="en-US" sz="2000" dirty="0" err="1">
                <a:solidFill>
                  <a:srgbClr val="230050"/>
                </a:solidFill>
                <a:latin typeface="NotoSans-Regular"/>
              </a:rPr>
              <a:t>giảm</a:t>
            </a:r>
            <a:r>
              <a:rPr lang="en-US" sz="2000" dirty="0">
                <a:solidFill>
                  <a:srgbClr val="230050"/>
                </a:solidFill>
                <a:latin typeface="NotoSans-Regular"/>
              </a:rPr>
              <a:t> </a:t>
            </a:r>
            <a:r>
              <a:rPr lang="en-US" sz="2000" dirty="0" err="1">
                <a:solidFill>
                  <a:srgbClr val="230050"/>
                </a:solidFill>
                <a:latin typeface="NotoSans-Regular"/>
              </a:rPr>
              <a:t>thiểu</a:t>
            </a:r>
            <a:r>
              <a:rPr lang="en-US" sz="2000" dirty="0">
                <a:solidFill>
                  <a:srgbClr val="230050"/>
                </a:solidFill>
                <a:latin typeface="NotoSans-Regular"/>
              </a:rPr>
              <a:t> </a:t>
            </a:r>
            <a:r>
              <a:rPr lang="en-US" sz="2000" dirty="0" err="1">
                <a:solidFill>
                  <a:srgbClr val="230050"/>
                </a:solidFill>
                <a:latin typeface="NotoSans-Regular"/>
              </a:rPr>
              <a:t>tiến</a:t>
            </a:r>
            <a:r>
              <a:rPr lang="en-US" sz="2000" dirty="0">
                <a:solidFill>
                  <a:srgbClr val="230050"/>
                </a:solidFill>
                <a:latin typeface="NotoSans-Regular"/>
              </a:rPr>
              <a:t> </a:t>
            </a:r>
            <a:r>
              <a:rPr lang="en-US" sz="2000" dirty="0" err="1">
                <a:solidFill>
                  <a:srgbClr val="230050"/>
                </a:solidFill>
                <a:latin typeface="NotoSans-Regular"/>
              </a:rPr>
              <a:t>tới</a:t>
            </a:r>
            <a:r>
              <a:rPr lang="en-US" sz="2000" dirty="0">
                <a:solidFill>
                  <a:srgbClr val="230050"/>
                </a:solidFill>
                <a:latin typeface="NotoSans-Regular"/>
              </a:rPr>
              <a:t> </a:t>
            </a:r>
            <a:r>
              <a:rPr lang="en-US" sz="2000" dirty="0" err="1">
                <a:solidFill>
                  <a:srgbClr val="230050"/>
                </a:solidFill>
                <a:latin typeface="NotoSans-Regular"/>
              </a:rPr>
              <a:t>xóa</a:t>
            </a:r>
            <a:r>
              <a:rPr lang="en-US" sz="2000" dirty="0">
                <a:solidFill>
                  <a:srgbClr val="230050"/>
                </a:solidFill>
                <a:latin typeface="NotoSans-Regular"/>
              </a:rPr>
              <a:t> </a:t>
            </a:r>
            <a:r>
              <a:rPr lang="en-US" sz="2000" dirty="0" err="1">
                <a:solidFill>
                  <a:srgbClr val="230050"/>
                </a:solidFill>
                <a:latin typeface="NotoSans-Regular"/>
              </a:rPr>
              <a:t>bỏ</a:t>
            </a:r>
            <a:r>
              <a:rPr lang="en-US" sz="2000" dirty="0">
                <a:solidFill>
                  <a:srgbClr val="230050"/>
                </a:solidFill>
                <a:latin typeface="NotoSans-Regular"/>
              </a:rPr>
              <a:t> </a:t>
            </a:r>
            <a:r>
              <a:rPr lang="en-US" sz="2000" dirty="0" err="1">
                <a:solidFill>
                  <a:srgbClr val="230050"/>
                </a:solidFill>
                <a:latin typeface="NotoSans-Regular"/>
              </a:rPr>
              <a:t>lao</a:t>
            </a:r>
            <a:r>
              <a:rPr lang="en-US" sz="2000" dirty="0">
                <a:solidFill>
                  <a:srgbClr val="230050"/>
                </a:solidFill>
                <a:latin typeface="NotoSans-Regular"/>
              </a:rPr>
              <a:t> </a:t>
            </a:r>
            <a:r>
              <a:rPr lang="en-US" sz="2000" dirty="0" err="1">
                <a:solidFill>
                  <a:srgbClr val="230050"/>
                </a:solidFill>
                <a:latin typeface="NotoSans-Regular"/>
              </a:rPr>
              <a:t>động</a:t>
            </a:r>
            <a:r>
              <a:rPr lang="en-US" sz="2000" dirty="0">
                <a:solidFill>
                  <a:srgbClr val="230050"/>
                </a:solidFill>
                <a:latin typeface="NotoSans-Regular"/>
              </a:rPr>
              <a:t> </a:t>
            </a:r>
            <a:r>
              <a:rPr lang="en-US" sz="2000" dirty="0" err="1">
                <a:solidFill>
                  <a:srgbClr val="230050"/>
                </a:solidFill>
                <a:latin typeface="NotoSans-Regular"/>
              </a:rPr>
              <a:t>trẻ</a:t>
            </a:r>
            <a:r>
              <a:rPr lang="en-US" sz="2000" dirty="0">
                <a:solidFill>
                  <a:srgbClr val="230050"/>
                </a:solidFill>
                <a:latin typeface="NotoSans-Regular"/>
              </a:rPr>
              <a:t> </a:t>
            </a:r>
            <a:r>
              <a:rPr lang="en-US" sz="2000" dirty="0" err="1">
                <a:solidFill>
                  <a:srgbClr val="230050"/>
                </a:solidFill>
                <a:latin typeface="NotoSans-Regular"/>
              </a:rPr>
              <a:t>em</a:t>
            </a:r>
            <a:r>
              <a:rPr lang="en-US" sz="2000" dirty="0">
                <a:solidFill>
                  <a:srgbClr val="230050"/>
                </a:solidFill>
                <a:latin typeface="NotoSans-Regular"/>
              </a:rPr>
              <a:t> </a:t>
            </a:r>
            <a:r>
              <a:rPr lang="en-US" sz="2000" dirty="0" err="1">
                <a:solidFill>
                  <a:srgbClr val="230050"/>
                </a:solidFill>
                <a:latin typeface="NotoSans-Regular"/>
              </a:rPr>
              <a:t>để</a:t>
            </a:r>
            <a:r>
              <a:rPr lang="en-US" sz="2000" dirty="0">
                <a:solidFill>
                  <a:srgbClr val="230050"/>
                </a:solidFill>
                <a:latin typeface="NotoSans-Regular"/>
              </a:rPr>
              <a:t> </a:t>
            </a:r>
            <a:r>
              <a:rPr lang="en-US" sz="2000" dirty="0" err="1">
                <a:solidFill>
                  <a:srgbClr val="230050"/>
                </a:solidFill>
                <a:latin typeface="NotoSans-Regular"/>
              </a:rPr>
              <a:t>đảm</a:t>
            </a:r>
            <a:r>
              <a:rPr lang="en-US" sz="2000" dirty="0">
                <a:solidFill>
                  <a:srgbClr val="230050"/>
                </a:solidFill>
                <a:latin typeface="NotoSans-Regular"/>
              </a:rPr>
              <a:t> </a:t>
            </a:r>
            <a:r>
              <a:rPr lang="en-US" sz="2000" dirty="0" err="1">
                <a:solidFill>
                  <a:srgbClr val="230050"/>
                </a:solidFill>
                <a:latin typeface="NotoSans-Regular"/>
              </a:rPr>
              <a:t>bảo</a:t>
            </a:r>
            <a:r>
              <a:rPr lang="en-US" sz="2000" dirty="0">
                <a:solidFill>
                  <a:srgbClr val="230050"/>
                </a:solidFill>
                <a:latin typeface="NotoSans-Regular"/>
              </a:rPr>
              <a:t> </a:t>
            </a:r>
            <a:r>
              <a:rPr lang="en-US" sz="2000" dirty="0" err="1">
                <a:solidFill>
                  <a:srgbClr val="230050"/>
                </a:solidFill>
                <a:latin typeface="NotoSans-Regular"/>
              </a:rPr>
              <a:t>quyền</a:t>
            </a:r>
            <a:r>
              <a:rPr lang="en-US" sz="2000" dirty="0">
                <a:solidFill>
                  <a:srgbClr val="230050"/>
                </a:solidFill>
                <a:latin typeface="NotoSans-Regular"/>
              </a:rPr>
              <a:t> </a:t>
            </a:r>
            <a:r>
              <a:rPr lang="en-US" sz="2000" dirty="0" err="1">
                <a:solidFill>
                  <a:srgbClr val="230050"/>
                </a:solidFill>
                <a:latin typeface="NotoSans-Regular"/>
              </a:rPr>
              <a:t>lợi</a:t>
            </a:r>
            <a:r>
              <a:rPr lang="en-US" sz="2000" dirty="0">
                <a:solidFill>
                  <a:srgbClr val="230050"/>
                </a:solidFill>
                <a:latin typeface="NotoSans-Regular"/>
              </a:rPr>
              <a:t> </a:t>
            </a:r>
            <a:r>
              <a:rPr lang="en-US" sz="2000" dirty="0" err="1">
                <a:solidFill>
                  <a:srgbClr val="230050"/>
                </a:solidFill>
                <a:latin typeface="NotoSans-Regular"/>
              </a:rPr>
              <a:t>trẻ</a:t>
            </a:r>
            <a:r>
              <a:rPr lang="en-US" sz="2000" dirty="0">
                <a:solidFill>
                  <a:srgbClr val="230050"/>
                </a:solidFill>
                <a:latin typeface="NotoSans-Regular"/>
              </a:rPr>
              <a:t> </a:t>
            </a:r>
            <a:r>
              <a:rPr lang="en-US" sz="2000" dirty="0" err="1">
                <a:solidFill>
                  <a:srgbClr val="230050"/>
                </a:solidFill>
                <a:latin typeface="NotoSans-Regular"/>
              </a:rPr>
              <a:t>em</a:t>
            </a:r>
            <a:r>
              <a:rPr lang="en-US" sz="2000" dirty="0">
                <a:solidFill>
                  <a:srgbClr val="230050"/>
                </a:solidFill>
                <a:latin typeface="NotoSans-Regular"/>
              </a:rPr>
              <a:t> và </a:t>
            </a:r>
            <a:r>
              <a:rPr lang="en-US" sz="2000" dirty="0" err="1">
                <a:solidFill>
                  <a:srgbClr val="230050"/>
                </a:solidFill>
                <a:latin typeface="NotoSans-Regular"/>
              </a:rPr>
              <a:t>sự</a:t>
            </a:r>
            <a:r>
              <a:rPr lang="en-US" sz="2000" dirty="0">
                <a:solidFill>
                  <a:srgbClr val="230050"/>
                </a:solidFill>
                <a:latin typeface="NotoSans-Regular"/>
              </a:rPr>
              <a:t> </a:t>
            </a:r>
            <a:r>
              <a:rPr lang="en-US" sz="2000" dirty="0" err="1">
                <a:solidFill>
                  <a:srgbClr val="230050"/>
                </a:solidFill>
                <a:latin typeface="NotoSans-Regular"/>
              </a:rPr>
              <a:t>tiến</a:t>
            </a:r>
            <a:r>
              <a:rPr lang="en-US" sz="2000" dirty="0">
                <a:solidFill>
                  <a:srgbClr val="230050"/>
                </a:solidFill>
                <a:latin typeface="NotoSans-Regular"/>
              </a:rPr>
              <a:t> bộ </a:t>
            </a:r>
            <a:r>
              <a:rPr lang="en-US" sz="2000" dirty="0" err="1">
                <a:solidFill>
                  <a:srgbClr val="230050"/>
                </a:solidFill>
                <a:latin typeface="NotoSans-Regular"/>
              </a:rPr>
              <a:t>xã</a:t>
            </a:r>
            <a:r>
              <a:rPr lang="en-US" sz="2000" dirty="0">
                <a:solidFill>
                  <a:srgbClr val="230050"/>
                </a:solidFill>
                <a:latin typeface="NotoSans-Regular"/>
              </a:rPr>
              <a:t> </a:t>
            </a:r>
            <a:r>
              <a:rPr lang="en-US" sz="2000" dirty="0" err="1">
                <a:solidFill>
                  <a:srgbClr val="230050"/>
                </a:solidFill>
                <a:latin typeface="NotoSans-Regular"/>
              </a:rPr>
              <a:t>hội</a:t>
            </a:r>
            <a:r>
              <a:rPr lang="en-US" sz="2000" dirty="0" smtClean="0">
                <a:solidFill>
                  <a:srgbClr val="230050"/>
                </a:solidFill>
                <a:latin typeface="NotoSans-Regular"/>
              </a:rPr>
              <a:t>.</a:t>
            </a:r>
          </a:p>
          <a:p>
            <a:pPr marL="342900" indent="-342900" algn="just">
              <a:lnSpc>
                <a:spcPct val="120000"/>
              </a:lnSpc>
              <a:spcBef>
                <a:spcPts val="600"/>
              </a:spcBef>
              <a:spcAft>
                <a:spcPts val="600"/>
              </a:spcAft>
              <a:buFont typeface="Symbol" panose="05050102010706020507" pitchFamily="18" charset="2"/>
              <a:buChar char="Þ"/>
            </a:pPr>
            <a:r>
              <a:rPr lang="vi-VN" sz="2000" dirty="0">
                <a:solidFill>
                  <a:srgbClr val="230050"/>
                </a:solidFill>
                <a:latin typeface="NotoSans-Regular"/>
              </a:rPr>
              <a:t>Tích cực </a:t>
            </a:r>
            <a:r>
              <a:rPr lang="vi-VN" sz="2000" dirty="0">
                <a:solidFill>
                  <a:srgbClr val="00B0F0"/>
                </a:solidFill>
                <a:latin typeface="NotoSans-Regular"/>
              </a:rPr>
              <a:t>tham gia các diễn đàn quốc tế</a:t>
            </a:r>
            <a:r>
              <a:rPr lang="vi-VN" sz="2000" dirty="0">
                <a:solidFill>
                  <a:srgbClr val="230050"/>
                </a:solidFill>
                <a:latin typeface="NotoSans-Regular"/>
              </a:rPr>
              <a:t> và </a:t>
            </a:r>
            <a:r>
              <a:rPr lang="vi-VN" sz="2000" dirty="0">
                <a:solidFill>
                  <a:srgbClr val="00B0F0"/>
                </a:solidFill>
                <a:latin typeface="NotoSans-Regular"/>
              </a:rPr>
              <a:t>tăng cường hợp tác đa phương và song phương</a:t>
            </a:r>
            <a:r>
              <a:rPr lang="vi-VN" sz="2000" dirty="0">
                <a:solidFill>
                  <a:srgbClr val="230050"/>
                </a:solidFill>
                <a:latin typeface="NotoSans-Regular"/>
              </a:rPr>
              <a:t> để chia sẻ kinh nghiệm</a:t>
            </a:r>
            <a:r>
              <a:rPr lang="vi-VN" sz="2000" dirty="0" smtClean="0">
                <a:solidFill>
                  <a:srgbClr val="230050"/>
                </a:solidFill>
                <a:latin typeface="NotoSans-Regular"/>
              </a:rPr>
              <a:t>,</a:t>
            </a:r>
            <a:r>
              <a:rPr lang="en-US" sz="2000" dirty="0" smtClean="0">
                <a:solidFill>
                  <a:srgbClr val="230050"/>
                </a:solidFill>
                <a:latin typeface="NotoSans-Regular"/>
              </a:rPr>
              <a:t> </a:t>
            </a:r>
            <a:r>
              <a:rPr lang="vi-VN" sz="2000" dirty="0" smtClean="0">
                <a:solidFill>
                  <a:srgbClr val="230050"/>
                </a:solidFill>
                <a:latin typeface="NotoSans-Regular"/>
              </a:rPr>
              <a:t>nguồn </a:t>
            </a:r>
            <a:r>
              <a:rPr lang="vi-VN" sz="2000" dirty="0">
                <a:solidFill>
                  <a:srgbClr val="230050"/>
                </a:solidFill>
                <a:latin typeface="NotoSans-Regular"/>
              </a:rPr>
              <a:t>lực và phương pháp hiệu quả trong việc xóa bỏ lao động trẻ em.</a:t>
            </a:r>
            <a:endParaRPr lang="en-US" sz="2000" dirty="0">
              <a:solidFill>
                <a:srgbClr val="230050"/>
              </a:solidFill>
              <a:latin typeface="NotoSans-Regular"/>
            </a:endParaRPr>
          </a:p>
        </p:txBody>
      </p:sp>
    </p:spTree>
    <p:extLst>
      <p:ext uri="{BB962C8B-B14F-4D97-AF65-F5344CB8AC3E}">
        <p14:creationId xmlns:p14="http://schemas.microsoft.com/office/powerpoint/2010/main" val="3325104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DF1EE"/>
        </a:solidFill>
        <a:effectLst/>
      </p:bgPr>
    </p:bg>
    <p:spTree>
      <p:nvGrpSpPr>
        <p:cNvPr id="1" name=""/>
        <p:cNvGrpSpPr/>
        <p:nvPr/>
      </p:nvGrpSpPr>
      <p:grpSpPr>
        <a:xfrm>
          <a:off x="0" y="0"/>
          <a:ext cx="0" cy="0"/>
          <a:chOff x="0" y="0"/>
          <a:chExt cx="0" cy="0"/>
        </a:xfrm>
      </p:grpSpPr>
      <p:sp>
        <p:nvSpPr>
          <p:cNvPr id="3" name="TextBox 3"/>
          <p:cNvSpPr txBox="1"/>
          <p:nvPr/>
        </p:nvSpPr>
        <p:spPr>
          <a:xfrm>
            <a:off x="629568" y="187843"/>
            <a:ext cx="7519859" cy="359073"/>
          </a:xfrm>
          <a:prstGeom prst="rect">
            <a:avLst/>
          </a:prstGeom>
        </p:spPr>
        <p:txBody>
          <a:bodyPr wrap="square" lIns="0" tIns="0" rIns="0" bIns="0" rtlCol="0" anchor="t">
            <a:spAutoFit/>
          </a:bodyPr>
          <a:lstStyle/>
          <a:p>
            <a:pPr algn="ctr">
              <a:lnSpc>
                <a:spcPts val="2772"/>
              </a:lnSpc>
            </a:pPr>
            <a:r>
              <a:rPr lang="en-US" sz="2640" b="1" dirty="0" err="1" smtClean="0">
                <a:solidFill>
                  <a:srgbClr val="002060"/>
                </a:solidFill>
                <a:cs typeface="Arial" panose="020B0604020202020204" pitchFamily="34" charset="0"/>
              </a:rPr>
              <a:t>KIẾN</a:t>
            </a:r>
            <a:r>
              <a:rPr lang="en-US" sz="2640" b="1" dirty="0" smtClean="0">
                <a:solidFill>
                  <a:srgbClr val="002060"/>
                </a:solidFill>
                <a:cs typeface="Arial" panose="020B0604020202020204" pitchFamily="34" charset="0"/>
              </a:rPr>
              <a:t> </a:t>
            </a:r>
            <a:r>
              <a:rPr lang="en-US" sz="2640" b="1" dirty="0" err="1" smtClean="0">
                <a:solidFill>
                  <a:srgbClr val="002060"/>
                </a:solidFill>
                <a:cs typeface="Arial" panose="020B0604020202020204" pitchFamily="34" charset="0"/>
              </a:rPr>
              <a:t>NGHỊ</a:t>
            </a:r>
            <a:endParaRPr lang="en-US" sz="2640" b="1" dirty="0">
              <a:solidFill>
                <a:srgbClr val="002060"/>
              </a:solidFill>
              <a:latin typeface="Arial" panose="020B0604020202020204" pitchFamily="34" charset="0"/>
              <a:cs typeface="Arial" panose="020B0604020202020204" pitchFamily="34" charset="0"/>
            </a:endParaRPr>
          </a:p>
        </p:txBody>
      </p:sp>
      <p:sp>
        <p:nvSpPr>
          <p:cNvPr id="4" name="Rectangle 3"/>
          <p:cNvSpPr/>
          <p:nvPr/>
        </p:nvSpPr>
        <p:spPr>
          <a:xfrm>
            <a:off x="629568" y="727907"/>
            <a:ext cx="8231800" cy="4308872"/>
          </a:xfrm>
          <a:prstGeom prst="rect">
            <a:avLst/>
          </a:prstGeom>
        </p:spPr>
        <p:txBody>
          <a:bodyPr wrap="square">
            <a:spAutoFit/>
          </a:bodyPr>
          <a:lstStyle/>
          <a:p>
            <a:pPr marL="342900" indent="-342900" algn="just">
              <a:lnSpc>
                <a:spcPct val="120000"/>
              </a:lnSpc>
              <a:spcBef>
                <a:spcPts val="600"/>
              </a:spcBef>
              <a:spcAft>
                <a:spcPts val="600"/>
              </a:spcAft>
              <a:buFont typeface="Wingdings" panose="05000000000000000000" pitchFamily="2" charset="2"/>
              <a:buChar char="Ø"/>
            </a:pPr>
            <a:r>
              <a:rPr lang="vi-VN" sz="2000" dirty="0">
                <a:solidFill>
                  <a:srgbClr val="230050"/>
                </a:solidFill>
                <a:latin typeface="NotoSans-Regular"/>
              </a:rPr>
              <a:t>Bên cạnh các cuộc điều tra quốc gia như điều tra lao động việc làm, cần nghiên cứu </a:t>
            </a:r>
            <a:r>
              <a:rPr lang="en-US" sz="2000" dirty="0">
                <a:solidFill>
                  <a:srgbClr val="230050"/>
                </a:solidFill>
                <a:latin typeface="NotoSans-Regular"/>
              </a:rPr>
              <a:t>đ</a:t>
            </a:r>
            <a:r>
              <a:rPr lang="vi-VN" sz="2000" dirty="0" smtClean="0">
                <a:solidFill>
                  <a:srgbClr val="230050"/>
                </a:solidFill>
                <a:latin typeface="NotoSans-Regular"/>
              </a:rPr>
              <a:t>ể </a:t>
            </a:r>
            <a:r>
              <a:rPr lang="vi-VN" sz="2000" dirty="0">
                <a:solidFill>
                  <a:srgbClr val="00B0F0"/>
                </a:solidFill>
                <a:latin typeface="NotoSans-Regular"/>
              </a:rPr>
              <a:t>triển khai các cuộc khảo </a:t>
            </a:r>
            <a:r>
              <a:rPr lang="vi-VN" sz="2000" dirty="0" smtClean="0">
                <a:solidFill>
                  <a:srgbClr val="00B0F0"/>
                </a:solidFill>
                <a:latin typeface="NotoSans-Regular"/>
              </a:rPr>
              <a:t>sát</a:t>
            </a:r>
            <a:r>
              <a:rPr lang="en-US" sz="2000" dirty="0" smtClean="0">
                <a:solidFill>
                  <a:srgbClr val="00B0F0"/>
                </a:solidFill>
                <a:latin typeface="NotoSans-Regular"/>
              </a:rPr>
              <a:t> </a:t>
            </a:r>
            <a:r>
              <a:rPr lang="en-US" sz="2000" dirty="0" err="1" smtClean="0">
                <a:solidFill>
                  <a:srgbClr val="00B0F0"/>
                </a:solidFill>
                <a:latin typeface="NotoSans-Regular"/>
              </a:rPr>
              <a:t>chuyên</a:t>
            </a:r>
            <a:r>
              <a:rPr lang="en-US" sz="2000" dirty="0" smtClean="0">
                <a:solidFill>
                  <a:srgbClr val="00B0F0"/>
                </a:solidFill>
                <a:latin typeface="NotoSans-Regular"/>
              </a:rPr>
              <a:t> </a:t>
            </a:r>
            <a:r>
              <a:rPr lang="en-US" sz="2000" dirty="0" err="1">
                <a:solidFill>
                  <a:srgbClr val="00B0F0"/>
                </a:solidFill>
                <a:latin typeface="NotoSans-Regular"/>
              </a:rPr>
              <a:t>sâu</a:t>
            </a:r>
            <a:r>
              <a:rPr lang="en-US" sz="2000" dirty="0">
                <a:solidFill>
                  <a:srgbClr val="00B0F0"/>
                </a:solidFill>
                <a:latin typeface="NotoSans-Regular"/>
              </a:rPr>
              <a:t>, </a:t>
            </a:r>
            <a:r>
              <a:rPr lang="en-US" sz="2000" dirty="0" err="1">
                <a:solidFill>
                  <a:srgbClr val="00B0F0"/>
                </a:solidFill>
                <a:latin typeface="NotoSans-Regular"/>
              </a:rPr>
              <a:t>mở</a:t>
            </a:r>
            <a:r>
              <a:rPr lang="en-US" sz="2000" dirty="0">
                <a:solidFill>
                  <a:srgbClr val="00B0F0"/>
                </a:solidFill>
                <a:latin typeface="NotoSans-Regular"/>
              </a:rPr>
              <a:t> </a:t>
            </a:r>
            <a:r>
              <a:rPr lang="en-US" sz="2000" dirty="0" err="1">
                <a:solidFill>
                  <a:srgbClr val="00B0F0"/>
                </a:solidFill>
                <a:latin typeface="NotoSans-Regular"/>
              </a:rPr>
              <a:t>rộng</a:t>
            </a:r>
            <a:r>
              <a:rPr lang="en-US" sz="2000" dirty="0">
                <a:solidFill>
                  <a:srgbClr val="00B0F0"/>
                </a:solidFill>
                <a:latin typeface="NotoSans-Regular"/>
              </a:rPr>
              <a:t> </a:t>
            </a:r>
            <a:r>
              <a:rPr lang="en-US" sz="2000" dirty="0" err="1">
                <a:solidFill>
                  <a:srgbClr val="00B0F0"/>
                </a:solidFill>
                <a:latin typeface="NotoSans-Regular"/>
              </a:rPr>
              <a:t>mẫu</a:t>
            </a:r>
            <a:r>
              <a:rPr lang="en-US" sz="2000" dirty="0">
                <a:solidFill>
                  <a:srgbClr val="00B0F0"/>
                </a:solidFill>
                <a:latin typeface="NotoSans-Regular"/>
              </a:rPr>
              <a:t> </a:t>
            </a:r>
            <a:r>
              <a:rPr lang="en-US" sz="2000" dirty="0" err="1">
                <a:solidFill>
                  <a:srgbClr val="00B0F0"/>
                </a:solidFill>
                <a:latin typeface="NotoSans-Regular"/>
              </a:rPr>
              <a:t>điều</a:t>
            </a:r>
            <a:r>
              <a:rPr lang="en-US" sz="2000" dirty="0">
                <a:solidFill>
                  <a:srgbClr val="00B0F0"/>
                </a:solidFill>
                <a:latin typeface="NotoSans-Regular"/>
              </a:rPr>
              <a:t> tra </a:t>
            </a:r>
            <a:r>
              <a:rPr lang="en-US" sz="2000" dirty="0" err="1">
                <a:solidFill>
                  <a:srgbClr val="230050"/>
                </a:solidFill>
                <a:latin typeface="NotoSans-Regular"/>
              </a:rPr>
              <a:t>đại</a:t>
            </a:r>
            <a:r>
              <a:rPr lang="en-US" sz="2000" dirty="0">
                <a:solidFill>
                  <a:srgbClr val="230050"/>
                </a:solidFill>
                <a:latin typeface="NotoSans-Regular"/>
              </a:rPr>
              <a:t> </a:t>
            </a:r>
            <a:r>
              <a:rPr lang="en-US" sz="2000" dirty="0" err="1">
                <a:solidFill>
                  <a:srgbClr val="230050"/>
                </a:solidFill>
                <a:latin typeface="NotoSans-Regular"/>
              </a:rPr>
              <a:t>diện</a:t>
            </a:r>
            <a:r>
              <a:rPr lang="en-US" sz="2000" dirty="0">
                <a:solidFill>
                  <a:srgbClr val="230050"/>
                </a:solidFill>
                <a:latin typeface="NotoSans-Regular"/>
              </a:rPr>
              <a:t> </a:t>
            </a:r>
            <a:r>
              <a:rPr lang="en-US" sz="2000" dirty="0" err="1">
                <a:solidFill>
                  <a:srgbClr val="230050"/>
                </a:solidFill>
                <a:latin typeface="NotoSans-Regular"/>
              </a:rPr>
              <a:t>đến</a:t>
            </a:r>
            <a:r>
              <a:rPr lang="en-US" sz="2000" dirty="0">
                <a:solidFill>
                  <a:srgbClr val="230050"/>
                </a:solidFill>
                <a:latin typeface="NotoSans-Regular"/>
              </a:rPr>
              <a:t> </a:t>
            </a:r>
            <a:r>
              <a:rPr lang="en-US" sz="2000" dirty="0" err="1">
                <a:solidFill>
                  <a:srgbClr val="230050"/>
                </a:solidFill>
                <a:latin typeface="NotoSans-Regular"/>
              </a:rPr>
              <a:t>cấp</a:t>
            </a:r>
            <a:r>
              <a:rPr lang="en-US" sz="2000" dirty="0">
                <a:solidFill>
                  <a:srgbClr val="230050"/>
                </a:solidFill>
                <a:latin typeface="NotoSans-Regular"/>
              </a:rPr>
              <a:t> </a:t>
            </a:r>
            <a:r>
              <a:rPr lang="en-US" sz="2000" dirty="0" err="1">
                <a:solidFill>
                  <a:srgbClr val="230050"/>
                </a:solidFill>
                <a:latin typeface="NotoSans-Regular"/>
              </a:rPr>
              <a:t>tỉnh</a:t>
            </a:r>
            <a:r>
              <a:rPr lang="en-US" sz="2000" dirty="0">
                <a:solidFill>
                  <a:srgbClr val="230050"/>
                </a:solidFill>
                <a:latin typeface="NotoSans-Regular"/>
              </a:rPr>
              <a:t>/ thành </a:t>
            </a:r>
            <a:r>
              <a:rPr lang="en-US" sz="2000" dirty="0" err="1">
                <a:solidFill>
                  <a:srgbClr val="230050"/>
                </a:solidFill>
                <a:latin typeface="NotoSans-Regular"/>
              </a:rPr>
              <a:t>phố</a:t>
            </a:r>
            <a:r>
              <a:rPr lang="en-US" sz="2000" dirty="0">
                <a:solidFill>
                  <a:srgbClr val="230050"/>
                </a:solidFill>
                <a:latin typeface="NotoSans-Regular"/>
              </a:rPr>
              <a:t> </a:t>
            </a:r>
            <a:r>
              <a:rPr lang="en-US" sz="2000" dirty="0" err="1">
                <a:solidFill>
                  <a:srgbClr val="230050"/>
                </a:solidFill>
                <a:latin typeface="NotoSans-Regular"/>
              </a:rPr>
              <a:t>để</a:t>
            </a:r>
            <a:r>
              <a:rPr lang="en-US" sz="2000" dirty="0">
                <a:solidFill>
                  <a:srgbClr val="230050"/>
                </a:solidFill>
                <a:latin typeface="NotoSans-Regular"/>
              </a:rPr>
              <a:t> </a:t>
            </a:r>
            <a:r>
              <a:rPr lang="en-US" sz="2000" dirty="0" err="1">
                <a:solidFill>
                  <a:srgbClr val="230050"/>
                </a:solidFill>
                <a:latin typeface="NotoSans-Regular"/>
              </a:rPr>
              <a:t>cung</a:t>
            </a:r>
            <a:r>
              <a:rPr lang="en-US" sz="2000" dirty="0">
                <a:solidFill>
                  <a:srgbClr val="230050"/>
                </a:solidFill>
                <a:latin typeface="NotoSans-Regular"/>
              </a:rPr>
              <a:t> </a:t>
            </a:r>
            <a:r>
              <a:rPr lang="en-US" sz="2000" dirty="0" err="1">
                <a:solidFill>
                  <a:srgbClr val="230050"/>
                </a:solidFill>
                <a:latin typeface="NotoSans-Regular"/>
              </a:rPr>
              <a:t>cấp</a:t>
            </a:r>
            <a:r>
              <a:rPr lang="en-US" sz="2000" dirty="0">
                <a:solidFill>
                  <a:srgbClr val="230050"/>
                </a:solidFill>
                <a:latin typeface="NotoSans-Regular"/>
              </a:rPr>
              <a:t> </a:t>
            </a:r>
            <a:r>
              <a:rPr lang="en-US" sz="2000" dirty="0" err="1">
                <a:solidFill>
                  <a:srgbClr val="230050"/>
                </a:solidFill>
                <a:latin typeface="NotoSans-Regular"/>
              </a:rPr>
              <a:t>thêm</a:t>
            </a:r>
            <a:r>
              <a:rPr lang="en-US" sz="2000" dirty="0">
                <a:solidFill>
                  <a:srgbClr val="230050"/>
                </a:solidFill>
                <a:latin typeface="NotoSans-Regular"/>
              </a:rPr>
              <a:t> </a:t>
            </a:r>
            <a:r>
              <a:rPr lang="en-US" sz="2000" dirty="0" err="1">
                <a:solidFill>
                  <a:srgbClr val="230050"/>
                </a:solidFill>
                <a:latin typeface="NotoSans-Regular"/>
              </a:rPr>
              <a:t>các</a:t>
            </a:r>
            <a:r>
              <a:rPr lang="en-US" sz="2000" dirty="0">
                <a:solidFill>
                  <a:srgbClr val="230050"/>
                </a:solidFill>
                <a:latin typeface="NotoSans-Regular"/>
              </a:rPr>
              <a:t> </a:t>
            </a:r>
            <a:r>
              <a:rPr lang="en-US" sz="2000" dirty="0" err="1">
                <a:solidFill>
                  <a:srgbClr val="230050"/>
                </a:solidFill>
                <a:latin typeface="NotoSans-Regular"/>
              </a:rPr>
              <a:t>bằng</a:t>
            </a:r>
            <a:r>
              <a:rPr lang="en-US" sz="2000" dirty="0">
                <a:solidFill>
                  <a:srgbClr val="230050"/>
                </a:solidFill>
                <a:latin typeface="NotoSans-Regular"/>
              </a:rPr>
              <a:t> </a:t>
            </a:r>
            <a:r>
              <a:rPr lang="en-US" sz="2000" dirty="0" err="1">
                <a:solidFill>
                  <a:srgbClr val="230050"/>
                </a:solidFill>
                <a:latin typeface="NotoSans-Regular"/>
              </a:rPr>
              <a:t>chứng</a:t>
            </a:r>
            <a:r>
              <a:rPr lang="en-US" sz="2000" dirty="0">
                <a:solidFill>
                  <a:srgbClr val="230050"/>
                </a:solidFill>
                <a:latin typeface="NotoSans-Regular"/>
              </a:rPr>
              <a:t> </a:t>
            </a:r>
            <a:r>
              <a:rPr lang="en-US" sz="2000" dirty="0" err="1">
                <a:solidFill>
                  <a:srgbClr val="230050"/>
                </a:solidFill>
                <a:latin typeface="NotoSans-Regular"/>
              </a:rPr>
              <a:t>cần</a:t>
            </a:r>
            <a:r>
              <a:rPr lang="en-US" sz="2000" dirty="0">
                <a:solidFill>
                  <a:srgbClr val="230050"/>
                </a:solidFill>
                <a:latin typeface="NotoSans-Regular"/>
              </a:rPr>
              <a:t> </a:t>
            </a:r>
            <a:r>
              <a:rPr lang="en-US" sz="2000" dirty="0" err="1">
                <a:solidFill>
                  <a:srgbClr val="230050"/>
                </a:solidFill>
                <a:latin typeface="NotoSans-Regular"/>
              </a:rPr>
              <a:t>thiết</a:t>
            </a:r>
            <a:r>
              <a:rPr lang="en-US" sz="2000" dirty="0">
                <a:solidFill>
                  <a:srgbClr val="230050"/>
                </a:solidFill>
                <a:latin typeface="NotoSans-Regular"/>
              </a:rPr>
              <a:t> </a:t>
            </a:r>
            <a:r>
              <a:rPr lang="en-US" sz="2000" dirty="0" err="1" smtClean="0">
                <a:solidFill>
                  <a:srgbClr val="230050"/>
                </a:solidFill>
                <a:latin typeface="NotoSans-Regular"/>
              </a:rPr>
              <a:t>làm</a:t>
            </a:r>
            <a:r>
              <a:rPr lang="en-US" sz="2000" dirty="0" smtClean="0">
                <a:solidFill>
                  <a:srgbClr val="230050"/>
                </a:solidFill>
                <a:latin typeface="NotoSans-Regular"/>
              </a:rPr>
              <a:t> </a:t>
            </a:r>
            <a:r>
              <a:rPr lang="vi-VN" sz="2000" dirty="0" smtClean="0">
                <a:solidFill>
                  <a:srgbClr val="230050"/>
                </a:solidFill>
                <a:latin typeface="NotoSans-Regular"/>
              </a:rPr>
              <a:t>cơ </a:t>
            </a:r>
            <a:r>
              <a:rPr lang="vi-VN" sz="2000" dirty="0">
                <a:solidFill>
                  <a:srgbClr val="230050"/>
                </a:solidFill>
                <a:latin typeface="NotoSans-Regular"/>
              </a:rPr>
              <a:t>sở để đánh giá đầy đủ, thực chất và toàn diện về các vấn đề lao động trẻ em từ đó xây dựng các giải pháp </a:t>
            </a:r>
            <a:r>
              <a:rPr lang="vi-VN" sz="2000" dirty="0" smtClean="0">
                <a:solidFill>
                  <a:srgbClr val="230050"/>
                </a:solidFill>
                <a:latin typeface="NotoSans-Regular"/>
              </a:rPr>
              <a:t>phòng</a:t>
            </a:r>
            <a:r>
              <a:rPr lang="en-US" sz="2000" dirty="0" smtClean="0">
                <a:solidFill>
                  <a:srgbClr val="230050"/>
                </a:solidFill>
                <a:latin typeface="NotoSans-Regular"/>
              </a:rPr>
              <a:t> </a:t>
            </a:r>
            <a:r>
              <a:rPr lang="vi-VN" sz="2000" dirty="0" smtClean="0">
                <a:solidFill>
                  <a:srgbClr val="230050"/>
                </a:solidFill>
                <a:latin typeface="NotoSans-Regular"/>
              </a:rPr>
              <a:t>ngừa </a:t>
            </a:r>
            <a:r>
              <a:rPr lang="vi-VN" sz="2000" dirty="0">
                <a:solidFill>
                  <a:srgbClr val="230050"/>
                </a:solidFill>
                <a:latin typeface="NotoSans-Regular"/>
              </a:rPr>
              <a:t>hiệu quả và thiết thực. </a:t>
            </a:r>
            <a:endParaRPr lang="en-US" sz="2000" dirty="0" smtClean="0">
              <a:solidFill>
                <a:srgbClr val="230050"/>
              </a:solidFill>
              <a:latin typeface="NotoSans-Regular"/>
            </a:endParaRPr>
          </a:p>
          <a:p>
            <a:pPr marL="342900" indent="-342900" algn="just">
              <a:lnSpc>
                <a:spcPct val="120000"/>
              </a:lnSpc>
              <a:spcBef>
                <a:spcPts val="600"/>
              </a:spcBef>
              <a:spcAft>
                <a:spcPts val="600"/>
              </a:spcAft>
              <a:buFont typeface="Wingdings" panose="05000000000000000000" pitchFamily="2" charset="2"/>
              <a:buChar char="Ø"/>
            </a:pPr>
            <a:r>
              <a:rPr lang="vi-VN" sz="2000" dirty="0" smtClean="0">
                <a:solidFill>
                  <a:srgbClr val="230050"/>
                </a:solidFill>
                <a:latin typeface="NotoSans-Regular"/>
              </a:rPr>
              <a:t>Đồng </a:t>
            </a:r>
            <a:r>
              <a:rPr lang="vi-VN" sz="2000" dirty="0">
                <a:solidFill>
                  <a:srgbClr val="230050"/>
                </a:solidFill>
                <a:latin typeface="NotoSans-Regular"/>
              </a:rPr>
              <a:t>thời, cơ quan quản lý nhà nước về lao động cần phối hợp với cơ quan thống kê </a:t>
            </a:r>
            <a:r>
              <a:rPr lang="vi-VN" sz="2000" dirty="0" smtClean="0">
                <a:solidFill>
                  <a:srgbClr val="00B0F0"/>
                </a:solidFill>
                <a:latin typeface="NotoSans-Regular"/>
              </a:rPr>
              <a:t>hoàn</a:t>
            </a:r>
            <a:r>
              <a:rPr lang="en-US" sz="2000" dirty="0" smtClean="0">
                <a:solidFill>
                  <a:srgbClr val="00B0F0"/>
                </a:solidFill>
                <a:latin typeface="NotoSans-Regular"/>
              </a:rPr>
              <a:t> </a:t>
            </a:r>
            <a:r>
              <a:rPr lang="vi-VN" sz="2000" dirty="0" smtClean="0">
                <a:solidFill>
                  <a:srgbClr val="00B0F0"/>
                </a:solidFill>
                <a:latin typeface="NotoSans-Regular"/>
              </a:rPr>
              <a:t>thiện</a:t>
            </a:r>
            <a:r>
              <a:rPr lang="vi-VN" sz="2000" dirty="0">
                <a:solidFill>
                  <a:srgbClr val="00B0F0"/>
                </a:solidFill>
                <a:latin typeface="NotoSans-Regular"/>
              </a:rPr>
              <a:t>, chuẩn hóa các danh mục công việc gây nguy hại hay các danh mục công </a:t>
            </a:r>
            <a:r>
              <a:rPr lang="vi-VN" sz="2000" dirty="0" smtClean="0">
                <a:solidFill>
                  <a:srgbClr val="00B0F0"/>
                </a:solidFill>
                <a:latin typeface="NotoSans-Regular"/>
              </a:rPr>
              <a:t>việc</a:t>
            </a:r>
            <a:r>
              <a:rPr lang="en-US" sz="2000" dirty="0" smtClean="0">
                <a:solidFill>
                  <a:srgbClr val="00B0F0"/>
                </a:solidFill>
                <a:latin typeface="NotoSans-Regular"/>
              </a:rPr>
              <a:t> </a:t>
            </a:r>
            <a:r>
              <a:rPr lang="vi-VN" sz="2000" dirty="0" smtClean="0">
                <a:solidFill>
                  <a:srgbClr val="00B0F0"/>
                </a:solidFill>
                <a:latin typeface="NotoSans-Regular"/>
              </a:rPr>
              <a:t>được </a:t>
            </a:r>
            <a:r>
              <a:rPr lang="vi-VN" sz="2000" dirty="0">
                <a:solidFill>
                  <a:srgbClr val="00B0F0"/>
                </a:solidFill>
                <a:latin typeface="NotoSans-Regular"/>
              </a:rPr>
              <a:t>làm của từng nhóm đối </a:t>
            </a:r>
            <a:r>
              <a:rPr lang="vi-VN" sz="2000" dirty="0" smtClean="0">
                <a:solidFill>
                  <a:srgbClr val="00B0F0"/>
                </a:solidFill>
                <a:latin typeface="NotoSans-Regular"/>
              </a:rPr>
              <a:t>tượng</a:t>
            </a:r>
            <a:r>
              <a:rPr lang="en-US" sz="2000" dirty="0" smtClean="0">
                <a:solidFill>
                  <a:srgbClr val="00B0F0"/>
                </a:solidFill>
                <a:latin typeface="NotoSans-Regular"/>
              </a:rPr>
              <a:t> </a:t>
            </a:r>
            <a:r>
              <a:rPr lang="vi-VN" sz="2000" dirty="0" smtClean="0">
                <a:solidFill>
                  <a:srgbClr val="00B0F0"/>
                </a:solidFill>
                <a:latin typeface="NotoSans-Regular"/>
              </a:rPr>
              <a:t>theo </a:t>
            </a:r>
            <a:r>
              <a:rPr lang="vi-VN" sz="2000" dirty="0">
                <a:solidFill>
                  <a:srgbClr val="00B0F0"/>
                </a:solidFill>
                <a:latin typeface="NotoSans-Regular"/>
              </a:rPr>
              <a:t>danh mục nghề nghiệp </a:t>
            </a:r>
            <a:r>
              <a:rPr lang="vi-VN" sz="2000" dirty="0">
                <a:solidFill>
                  <a:srgbClr val="230050"/>
                </a:solidFill>
                <a:latin typeface="NotoSans-Regular"/>
              </a:rPr>
              <a:t>Việt Nam để nhiệm vụ thống kê đo lường lao động trẻ em được thuận tiện hơn.</a:t>
            </a:r>
            <a:endParaRPr lang="en-US" sz="2000" dirty="0"/>
          </a:p>
        </p:txBody>
      </p:sp>
    </p:spTree>
    <p:extLst>
      <p:ext uri="{BB962C8B-B14F-4D97-AF65-F5344CB8AC3E}">
        <p14:creationId xmlns:p14="http://schemas.microsoft.com/office/powerpoint/2010/main" val="746682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up)">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216"/>
        <p:cNvGrpSpPr/>
        <p:nvPr/>
      </p:nvGrpSpPr>
      <p:grpSpPr>
        <a:xfrm>
          <a:off x="0" y="0"/>
          <a:ext cx="0" cy="0"/>
          <a:chOff x="0" y="0"/>
          <a:chExt cx="0" cy="0"/>
        </a:xfrm>
      </p:grpSpPr>
      <p:sp>
        <p:nvSpPr>
          <p:cNvPr id="3" name="Rectangle 2"/>
          <p:cNvSpPr/>
          <p:nvPr/>
        </p:nvSpPr>
        <p:spPr>
          <a:xfrm>
            <a:off x="2718263" y="674938"/>
            <a:ext cx="5536276" cy="3293209"/>
          </a:xfrm>
          <a:prstGeom prst="rect">
            <a:avLst/>
          </a:prstGeom>
        </p:spPr>
        <p:txBody>
          <a:bodyPr wrap="square">
            <a:spAutoFit/>
          </a:bodyPr>
          <a:lstStyle/>
          <a:p>
            <a:pPr algn="just">
              <a:lnSpc>
                <a:spcPct val="130000"/>
              </a:lnSpc>
              <a:spcBef>
                <a:spcPts val="600"/>
              </a:spcBef>
              <a:spcAft>
                <a:spcPts val="600"/>
              </a:spcAft>
            </a:pPr>
            <a:r>
              <a:rPr lang="en-US" sz="2000" dirty="0" err="1">
                <a:solidFill>
                  <a:srgbClr val="230050"/>
                </a:solidFill>
                <a:latin typeface="+mj-lt"/>
              </a:rPr>
              <a:t>Xóa</a:t>
            </a:r>
            <a:r>
              <a:rPr lang="en-US" sz="2000" dirty="0">
                <a:solidFill>
                  <a:srgbClr val="230050"/>
                </a:solidFill>
                <a:latin typeface="+mj-lt"/>
              </a:rPr>
              <a:t> </a:t>
            </a:r>
            <a:r>
              <a:rPr lang="en-US" sz="2000" dirty="0" err="1">
                <a:solidFill>
                  <a:srgbClr val="230050"/>
                </a:solidFill>
                <a:latin typeface="+mj-lt"/>
              </a:rPr>
              <a:t>bỏ</a:t>
            </a:r>
            <a:r>
              <a:rPr lang="en-US" sz="2000" dirty="0">
                <a:solidFill>
                  <a:srgbClr val="230050"/>
                </a:solidFill>
                <a:latin typeface="+mj-lt"/>
              </a:rPr>
              <a:t> </a:t>
            </a:r>
            <a:r>
              <a:rPr lang="en-US" sz="2000" dirty="0" err="1">
                <a:solidFill>
                  <a:srgbClr val="230050"/>
                </a:solidFill>
                <a:latin typeface="+mj-lt"/>
              </a:rPr>
              <a:t>tình</a:t>
            </a:r>
            <a:r>
              <a:rPr lang="en-US" sz="2000" dirty="0">
                <a:solidFill>
                  <a:srgbClr val="230050"/>
                </a:solidFill>
                <a:latin typeface="+mj-lt"/>
              </a:rPr>
              <a:t> </a:t>
            </a:r>
            <a:r>
              <a:rPr lang="en-US" sz="2000" dirty="0" err="1">
                <a:solidFill>
                  <a:srgbClr val="230050"/>
                </a:solidFill>
                <a:latin typeface="+mj-lt"/>
              </a:rPr>
              <a:t>trạng</a:t>
            </a:r>
            <a:r>
              <a:rPr lang="en-US" sz="2000" dirty="0">
                <a:solidFill>
                  <a:srgbClr val="230050"/>
                </a:solidFill>
                <a:latin typeface="+mj-lt"/>
              </a:rPr>
              <a:t> </a:t>
            </a:r>
            <a:r>
              <a:rPr lang="en-US" sz="2000" dirty="0" err="1">
                <a:solidFill>
                  <a:srgbClr val="230050"/>
                </a:solidFill>
                <a:latin typeface="+mj-lt"/>
              </a:rPr>
              <a:t>lao</a:t>
            </a:r>
            <a:r>
              <a:rPr lang="en-US" sz="2000" dirty="0">
                <a:solidFill>
                  <a:srgbClr val="230050"/>
                </a:solidFill>
                <a:latin typeface="+mj-lt"/>
              </a:rPr>
              <a:t> </a:t>
            </a:r>
            <a:r>
              <a:rPr lang="en-US" sz="2000" dirty="0" err="1">
                <a:solidFill>
                  <a:srgbClr val="230050"/>
                </a:solidFill>
                <a:latin typeface="+mj-lt"/>
              </a:rPr>
              <a:t>động</a:t>
            </a:r>
            <a:r>
              <a:rPr lang="en-US" sz="2000" dirty="0">
                <a:solidFill>
                  <a:srgbClr val="230050"/>
                </a:solidFill>
                <a:latin typeface="+mj-lt"/>
              </a:rPr>
              <a:t> </a:t>
            </a:r>
            <a:r>
              <a:rPr lang="en-US" sz="2000" dirty="0" err="1">
                <a:solidFill>
                  <a:srgbClr val="230050"/>
                </a:solidFill>
                <a:latin typeface="+mj-lt"/>
              </a:rPr>
              <a:t>trẻ</a:t>
            </a:r>
            <a:r>
              <a:rPr lang="en-US" sz="2000" dirty="0">
                <a:solidFill>
                  <a:srgbClr val="230050"/>
                </a:solidFill>
                <a:latin typeface="+mj-lt"/>
              </a:rPr>
              <a:t> </a:t>
            </a:r>
            <a:r>
              <a:rPr lang="en-US" sz="2000" dirty="0" err="1">
                <a:solidFill>
                  <a:srgbClr val="230050"/>
                </a:solidFill>
                <a:latin typeface="+mj-lt"/>
              </a:rPr>
              <a:t>em</a:t>
            </a:r>
            <a:r>
              <a:rPr lang="en-US" sz="2000" dirty="0">
                <a:solidFill>
                  <a:srgbClr val="230050"/>
                </a:solidFill>
                <a:latin typeface="+mj-lt"/>
              </a:rPr>
              <a:t> là một </a:t>
            </a:r>
            <a:r>
              <a:rPr lang="en-US" sz="2000" dirty="0" err="1">
                <a:solidFill>
                  <a:srgbClr val="230050"/>
                </a:solidFill>
                <a:latin typeface="+mj-lt"/>
              </a:rPr>
              <a:t>nhiệm</a:t>
            </a:r>
            <a:r>
              <a:rPr lang="en-US" sz="2000" dirty="0">
                <a:solidFill>
                  <a:srgbClr val="230050"/>
                </a:solidFill>
                <a:latin typeface="+mj-lt"/>
              </a:rPr>
              <a:t> vụ </a:t>
            </a:r>
            <a:r>
              <a:rPr lang="en-US" sz="2000" dirty="0" err="1">
                <a:solidFill>
                  <a:srgbClr val="230050"/>
                </a:solidFill>
                <a:latin typeface="+mj-lt"/>
              </a:rPr>
              <a:t>đầy</a:t>
            </a:r>
            <a:r>
              <a:rPr lang="en-US" sz="2000" dirty="0">
                <a:solidFill>
                  <a:srgbClr val="230050"/>
                </a:solidFill>
                <a:latin typeface="+mj-lt"/>
              </a:rPr>
              <a:t> </a:t>
            </a:r>
            <a:r>
              <a:rPr lang="en-US" sz="2000" dirty="0" err="1">
                <a:solidFill>
                  <a:srgbClr val="230050"/>
                </a:solidFill>
                <a:latin typeface="+mj-lt"/>
              </a:rPr>
              <a:t>thách</a:t>
            </a:r>
            <a:r>
              <a:rPr lang="en-US" sz="2000" dirty="0">
                <a:solidFill>
                  <a:srgbClr val="230050"/>
                </a:solidFill>
                <a:latin typeface="+mj-lt"/>
              </a:rPr>
              <a:t> </a:t>
            </a:r>
            <a:r>
              <a:rPr lang="en-US" sz="2000" dirty="0" err="1">
                <a:solidFill>
                  <a:srgbClr val="230050"/>
                </a:solidFill>
                <a:latin typeface="+mj-lt"/>
              </a:rPr>
              <a:t>thức</a:t>
            </a:r>
            <a:r>
              <a:rPr lang="en-US" sz="2000" dirty="0">
                <a:solidFill>
                  <a:srgbClr val="230050"/>
                </a:solidFill>
                <a:latin typeface="+mj-lt"/>
              </a:rPr>
              <a:t> và </a:t>
            </a:r>
            <a:r>
              <a:rPr lang="en-US" sz="2000" dirty="0" err="1">
                <a:solidFill>
                  <a:srgbClr val="230050"/>
                </a:solidFill>
                <a:latin typeface="+mj-lt"/>
              </a:rPr>
              <a:t>đòi</a:t>
            </a:r>
            <a:r>
              <a:rPr lang="en-US" sz="2000" dirty="0">
                <a:solidFill>
                  <a:srgbClr val="230050"/>
                </a:solidFill>
                <a:latin typeface="+mj-lt"/>
              </a:rPr>
              <a:t> </a:t>
            </a:r>
            <a:r>
              <a:rPr lang="en-US" sz="2000" dirty="0" err="1">
                <a:solidFill>
                  <a:srgbClr val="230050"/>
                </a:solidFill>
                <a:latin typeface="+mj-lt"/>
              </a:rPr>
              <a:t>hỏi</a:t>
            </a:r>
            <a:r>
              <a:rPr lang="en-US" sz="2000" dirty="0">
                <a:solidFill>
                  <a:srgbClr val="230050"/>
                </a:solidFill>
                <a:latin typeface="+mj-lt"/>
              </a:rPr>
              <a:t> </a:t>
            </a:r>
            <a:r>
              <a:rPr lang="en-US" sz="2000" dirty="0" err="1">
                <a:solidFill>
                  <a:srgbClr val="230050"/>
                </a:solidFill>
                <a:latin typeface="+mj-lt"/>
              </a:rPr>
              <a:t>sự</a:t>
            </a:r>
            <a:r>
              <a:rPr lang="en-US" sz="2000" dirty="0">
                <a:solidFill>
                  <a:srgbClr val="230050"/>
                </a:solidFill>
                <a:latin typeface="+mj-lt"/>
              </a:rPr>
              <a:t> </a:t>
            </a:r>
            <a:r>
              <a:rPr lang="en-US" sz="2000" dirty="0" err="1">
                <a:solidFill>
                  <a:srgbClr val="230050"/>
                </a:solidFill>
                <a:latin typeface="+mj-lt"/>
              </a:rPr>
              <a:t>tham</a:t>
            </a:r>
            <a:r>
              <a:rPr lang="en-US" sz="2000" dirty="0">
                <a:solidFill>
                  <a:srgbClr val="230050"/>
                </a:solidFill>
                <a:latin typeface="+mj-lt"/>
              </a:rPr>
              <a:t> gia </a:t>
            </a:r>
            <a:r>
              <a:rPr lang="en-US" sz="2000" dirty="0" err="1">
                <a:solidFill>
                  <a:srgbClr val="230050"/>
                </a:solidFill>
                <a:latin typeface="+mj-lt"/>
              </a:rPr>
              <a:t>tích</a:t>
            </a:r>
            <a:r>
              <a:rPr lang="en-US" sz="2000" dirty="0">
                <a:solidFill>
                  <a:srgbClr val="230050"/>
                </a:solidFill>
                <a:latin typeface="+mj-lt"/>
              </a:rPr>
              <a:t> </a:t>
            </a:r>
            <a:r>
              <a:rPr lang="en-US" sz="2000" dirty="0" err="1">
                <a:solidFill>
                  <a:srgbClr val="230050"/>
                </a:solidFill>
                <a:latin typeface="+mj-lt"/>
              </a:rPr>
              <a:t>cực</a:t>
            </a:r>
            <a:r>
              <a:rPr lang="en-US" sz="2000" dirty="0">
                <a:solidFill>
                  <a:srgbClr val="230050"/>
                </a:solidFill>
                <a:latin typeface="+mj-lt"/>
              </a:rPr>
              <a:t> </a:t>
            </a:r>
            <a:r>
              <a:rPr lang="en-US" sz="2000" dirty="0" err="1">
                <a:solidFill>
                  <a:srgbClr val="230050"/>
                </a:solidFill>
                <a:latin typeface="+mj-lt"/>
              </a:rPr>
              <a:t>của</a:t>
            </a:r>
            <a:r>
              <a:rPr lang="en-US" sz="2000" dirty="0">
                <a:solidFill>
                  <a:srgbClr val="230050"/>
                </a:solidFill>
                <a:latin typeface="+mj-lt"/>
              </a:rPr>
              <a:t> </a:t>
            </a:r>
            <a:r>
              <a:rPr lang="en-US" sz="2000" dirty="0" err="1">
                <a:solidFill>
                  <a:srgbClr val="230050"/>
                </a:solidFill>
                <a:latin typeface="+mj-lt"/>
              </a:rPr>
              <a:t>toàn</a:t>
            </a:r>
            <a:r>
              <a:rPr lang="en-US" sz="2000" dirty="0">
                <a:solidFill>
                  <a:srgbClr val="230050"/>
                </a:solidFill>
                <a:latin typeface="+mj-lt"/>
              </a:rPr>
              <a:t> </a:t>
            </a:r>
            <a:r>
              <a:rPr lang="en-US" sz="2000" dirty="0" err="1">
                <a:solidFill>
                  <a:srgbClr val="230050"/>
                </a:solidFill>
                <a:latin typeface="+mj-lt"/>
              </a:rPr>
              <a:t>hệ</a:t>
            </a:r>
            <a:r>
              <a:rPr lang="en-US" sz="2000" dirty="0">
                <a:solidFill>
                  <a:srgbClr val="230050"/>
                </a:solidFill>
                <a:latin typeface="+mj-lt"/>
              </a:rPr>
              <a:t> </a:t>
            </a:r>
            <a:r>
              <a:rPr lang="en-US" sz="2000" dirty="0" err="1" smtClean="0">
                <a:solidFill>
                  <a:srgbClr val="230050"/>
                </a:solidFill>
                <a:latin typeface="+mj-lt"/>
              </a:rPr>
              <a:t>thống</a:t>
            </a:r>
            <a:r>
              <a:rPr lang="en-US" sz="2000" dirty="0" smtClean="0">
                <a:solidFill>
                  <a:srgbClr val="230050"/>
                </a:solidFill>
                <a:latin typeface="+mj-lt"/>
              </a:rPr>
              <a:t> </a:t>
            </a:r>
            <a:r>
              <a:rPr lang="en-US" sz="2000" dirty="0" err="1" smtClean="0">
                <a:solidFill>
                  <a:srgbClr val="230050"/>
                </a:solidFill>
                <a:latin typeface="+mj-lt"/>
              </a:rPr>
              <a:t>chính</a:t>
            </a:r>
            <a:r>
              <a:rPr lang="en-US" sz="2000" dirty="0" smtClean="0">
                <a:solidFill>
                  <a:srgbClr val="230050"/>
                </a:solidFill>
                <a:latin typeface="+mj-lt"/>
              </a:rPr>
              <a:t> </a:t>
            </a:r>
            <a:r>
              <a:rPr lang="en-US" sz="2000" dirty="0" err="1">
                <a:solidFill>
                  <a:srgbClr val="230050"/>
                </a:solidFill>
                <a:latin typeface="+mj-lt"/>
              </a:rPr>
              <a:t>trị</a:t>
            </a:r>
            <a:r>
              <a:rPr lang="en-US" sz="2000" dirty="0">
                <a:solidFill>
                  <a:srgbClr val="230050"/>
                </a:solidFill>
                <a:latin typeface="+mj-lt"/>
              </a:rPr>
              <a:t>, </a:t>
            </a:r>
            <a:r>
              <a:rPr lang="en-US" sz="2000" dirty="0" err="1">
                <a:solidFill>
                  <a:srgbClr val="230050"/>
                </a:solidFill>
                <a:latin typeface="+mj-lt"/>
              </a:rPr>
              <a:t>của</a:t>
            </a:r>
            <a:r>
              <a:rPr lang="en-US" sz="2000" dirty="0">
                <a:solidFill>
                  <a:srgbClr val="230050"/>
                </a:solidFill>
                <a:latin typeface="+mj-lt"/>
              </a:rPr>
              <a:t> </a:t>
            </a:r>
            <a:r>
              <a:rPr lang="en-US" sz="2000" dirty="0" err="1">
                <a:solidFill>
                  <a:srgbClr val="230050"/>
                </a:solidFill>
                <a:latin typeface="+mj-lt"/>
              </a:rPr>
              <a:t>mỗi</a:t>
            </a:r>
            <a:r>
              <a:rPr lang="en-US" sz="2000" dirty="0">
                <a:solidFill>
                  <a:srgbClr val="230050"/>
                </a:solidFill>
                <a:latin typeface="+mj-lt"/>
              </a:rPr>
              <a:t> </a:t>
            </a:r>
            <a:r>
              <a:rPr lang="en-US" sz="2000" dirty="0" err="1">
                <a:solidFill>
                  <a:srgbClr val="230050"/>
                </a:solidFill>
                <a:latin typeface="+mj-lt"/>
              </a:rPr>
              <a:t>tổ</a:t>
            </a:r>
            <a:r>
              <a:rPr lang="en-US" sz="2000" dirty="0">
                <a:solidFill>
                  <a:srgbClr val="230050"/>
                </a:solidFill>
                <a:latin typeface="+mj-lt"/>
              </a:rPr>
              <a:t> chức và </a:t>
            </a:r>
            <a:r>
              <a:rPr lang="en-US" sz="2000" dirty="0" err="1">
                <a:solidFill>
                  <a:srgbClr val="230050"/>
                </a:solidFill>
                <a:latin typeface="+mj-lt"/>
              </a:rPr>
              <a:t>của</a:t>
            </a:r>
            <a:r>
              <a:rPr lang="en-US" sz="2000" dirty="0">
                <a:solidFill>
                  <a:srgbClr val="230050"/>
                </a:solidFill>
                <a:latin typeface="+mj-lt"/>
              </a:rPr>
              <a:t> </a:t>
            </a:r>
            <a:r>
              <a:rPr lang="en-US" sz="2000" dirty="0" err="1">
                <a:solidFill>
                  <a:srgbClr val="230050"/>
                </a:solidFill>
                <a:latin typeface="+mj-lt"/>
              </a:rPr>
              <a:t>từng</a:t>
            </a:r>
            <a:r>
              <a:rPr lang="en-US" sz="2000" dirty="0">
                <a:solidFill>
                  <a:srgbClr val="230050"/>
                </a:solidFill>
                <a:latin typeface="+mj-lt"/>
              </a:rPr>
              <a:t> </a:t>
            </a:r>
            <a:r>
              <a:rPr lang="en-US" sz="2000" dirty="0" err="1">
                <a:solidFill>
                  <a:srgbClr val="230050"/>
                </a:solidFill>
                <a:latin typeface="+mj-lt"/>
              </a:rPr>
              <a:t>cá</a:t>
            </a:r>
            <a:r>
              <a:rPr lang="en-US" sz="2000" dirty="0">
                <a:solidFill>
                  <a:srgbClr val="230050"/>
                </a:solidFill>
                <a:latin typeface="+mj-lt"/>
              </a:rPr>
              <a:t> </a:t>
            </a:r>
            <a:r>
              <a:rPr lang="en-US" sz="2000" dirty="0" err="1">
                <a:solidFill>
                  <a:srgbClr val="230050"/>
                </a:solidFill>
                <a:latin typeface="+mj-lt"/>
              </a:rPr>
              <a:t>nhân</a:t>
            </a:r>
            <a:r>
              <a:rPr lang="en-US" sz="2000" dirty="0">
                <a:solidFill>
                  <a:srgbClr val="230050"/>
                </a:solidFill>
                <a:latin typeface="+mj-lt"/>
              </a:rPr>
              <a:t>. </a:t>
            </a:r>
            <a:r>
              <a:rPr lang="en-US" sz="2000" dirty="0" err="1">
                <a:solidFill>
                  <a:srgbClr val="230050"/>
                </a:solidFill>
                <a:latin typeface="+mj-lt"/>
              </a:rPr>
              <a:t>Sự</a:t>
            </a:r>
            <a:r>
              <a:rPr lang="en-US" sz="2000" dirty="0">
                <a:solidFill>
                  <a:srgbClr val="230050"/>
                </a:solidFill>
                <a:latin typeface="+mj-lt"/>
              </a:rPr>
              <a:t> </a:t>
            </a:r>
            <a:r>
              <a:rPr lang="en-US" sz="2000" dirty="0" err="1">
                <a:solidFill>
                  <a:srgbClr val="230050"/>
                </a:solidFill>
                <a:latin typeface="+mj-lt"/>
              </a:rPr>
              <a:t>phối</a:t>
            </a:r>
            <a:r>
              <a:rPr lang="en-US" sz="2000" dirty="0">
                <a:solidFill>
                  <a:srgbClr val="230050"/>
                </a:solidFill>
                <a:latin typeface="+mj-lt"/>
              </a:rPr>
              <a:t> hợp và cam </a:t>
            </a:r>
            <a:r>
              <a:rPr lang="en-US" sz="2000" dirty="0" err="1">
                <a:solidFill>
                  <a:srgbClr val="230050"/>
                </a:solidFill>
                <a:latin typeface="+mj-lt"/>
              </a:rPr>
              <a:t>kết</a:t>
            </a:r>
            <a:r>
              <a:rPr lang="en-US" sz="2000" dirty="0">
                <a:solidFill>
                  <a:srgbClr val="230050"/>
                </a:solidFill>
                <a:latin typeface="+mj-lt"/>
              </a:rPr>
              <a:t> </a:t>
            </a:r>
            <a:r>
              <a:rPr lang="en-US" sz="2000" dirty="0" err="1">
                <a:solidFill>
                  <a:srgbClr val="230050"/>
                </a:solidFill>
                <a:latin typeface="+mj-lt"/>
              </a:rPr>
              <a:t>mạnh</a:t>
            </a:r>
            <a:r>
              <a:rPr lang="en-US" sz="2000" dirty="0">
                <a:solidFill>
                  <a:srgbClr val="230050"/>
                </a:solidFill>
                <a:latin typeface="+mj-lt"/>
              </a:rPr>
              <a:t> </a:t>
            </a:r>
            <a:r>
              <a:rPr lang="en-US" sz="2000" dirty="0" err="1">
                <a:solidFill>
                  <a:srgbClr val="230050"/>
                </a:solidFill>
                <a:latin typeface="+mj-lt"/>
              </a:rPr>
              <a:t>mẽ</a:t>
            </a:r>
            <a:r>
              <a:rPr lang="en-US" sz="2000" dirty="0">
                <a:solidFill>
                  <a:srgbClr val="230050"/>
                </a:solidFill>
                <a:latin typeface="+mj-lt"/>
              </a:rPr>
              <a:t> từ </a:t>
            </a:r>
            <a:r>
              <a:rPr lang="en-US" sz="2000" dirty="0" err="1">
                <a:solidFill>
                  <a:srgbClr val="230050"/>
                </a:solidFill>
                <a:latin typeface="+mj-lt"/>
              </a:rPr>
              <a:t>tất</a:t>
            </a:r>
            <a:r>
              <a:rPr lang="en-US" sz="2000" dirty="0">
                <a:solidFill>
                  <a:srgbClr val="230050"/>
                </a:solidFill>
                <a:latin typeface="+mj-lt"/>
              </a:rPr>
              <a:t> </a:t>
            </a:r>
            <a:r>
              <a:rPr lang="en-US" sz="2000" dirty="0" err="1">
                <a:solidFill>
                  <a:srgbClr val="230050"/>
                </a:solidFill>
                <a:latin typeface="+mj-lt"/>
              </a:rPr>
              <a:t>cả</a:t>
            </a:r>
            <a:r>
              <a:rPr lang="en-US" sz="2000" dirty="0">
                <a:solidFill>
                  <a:srgbClr val="230050"/>
                </a:solidFill>
                <a:latin typeface="+mj-lt"/>
              </a:rPr>
              <a:t> </a:t>
            </a:r>
            <a:r>
              <a:rPr lang="en-US" sz="2000" dirty="0" err="1">
                <a:solidFill>
                  <a:srgbClr val="230050"/>
                </a:solidFill>
                <a:latin typeface="+mj-lt"/>
              </a:rPr>
              <a:t>các</a:t>
            </a:r>
            <a:r>
              <a:rPr lang="en-US" sz="2000" dirty="0">
                <a:solidFill>
                  <a:srgbClr val="230050"/>
                </a:solidFill>
                <a:latin typeface="+mj-lt"/>
              </a:rPr>
              <a:t> bên sẽ </a:t>
            </a:r>
            <a:r>
              <a:rPr lang="en-US" sz="2000" dirty="0" err="1">
                <a:solidFill>
                  <a:srgbClr val="230050"/>
                </a:solidFill>
                <a:latin typeface="+mj-lt"/>
              </a:rPr>
              <a:t>góp</a:t>
            </a:r>
            <a:r>
              <a:rPr lang="en-US" sz="2000" dirty="0">
                <a:solidFill>
                  <a:srgbClr val="230050"/>
                </a:solidFill>
                <a:latin typeface="+mj-lt"/>
              </a:rPr>
              <a:t> </a:t>
            </a:r>
            <a:r>
              <a:rPr lang="en-US" sz="2000" dirty="0" err="1">
                <a:solidFill>
                  <a:srgbClr val="230050"/>
                </a:solidFill>
                <a:latin typeface="+mj-lt"/>
              </a:rPr>
              <a:t>phần</a:t>
            </a:r>
            <a:r>
              <a:rPr lang="en-US" sz="2000" dirty="0">
                <a:solidFill>
                  <a:srgbClr val="230050"/>
                </a:solidFill>
                <a:latin typeface="+mj-lt"/>
              </a:rPr>
              <a:t> </a:t>
            </a:r>
            <a:r>
              <a:rPr lang="en-US" sz="2000" dirty="0" err="1">
                <a:solidFill>
                  <a:srgbClr val="230050"/>
                </a:solidFill>
                <a:latin typeface="+mj-lt"/>
              </a:rPr>
              <a:t>cải</a:t>
            </a:r>
            <a:r>
              <a:rPr lang="en-US" sz="2000" dirty="0">
                <a:solidFill>
                  <a:srgbClr val="230050"/>
                </a:solidFill>
                <a:latin typeface="+mj-lt"/>
              </a:rPr>
              <a:t> </a:t>
            </a:r>
            <a:r>
              <a:rPr lang="en-US" sz="2000" dirty="0" err="1" smtClean="0">
                <a:solidFill>
                  <a:srgbClr val="230050"/>
                </a:solidFill>
                <a:latin typeface="+mj-lt"/>
              </a:rPr>
              <a:t>thiện</a:t>
            </a:r>
            <a:r>
              <a:rPr lang="en-US" sz="2000" dirty="0" smtClean="0">
                <a:solidFill>
                  <a:srgbClr val="230050"/>
                </a:solidFill>
                <a:latin typeface="+mj-lt"/>
              </a:rPr>
              <a:t> và </a:t>
            </a:r>
            <a:r>
              <a:rPr lang="en-US" sz="2000" dirty="0" err="1">
                <a:solidFill>
                  <a:srgbClr val="230050"/>
                </a:solidFill>
                <a:latin typeface="+mj-lt"/>
              </a:rPr>
              <a:t>xóa</a:t>
            </a:r>
            <a:r>
              <a:rPr lang="en-US" sz="2000" dirty="0">
                <a:solidFill>
                  <a:srgbClr val="230050"/>
                </a:solidFill>
                <a:latin typeface="+mj-lt"/>
              </a:rPr>
              <a:t> </a:t>
            </a:r>
            <a:r>
              <a:rPr lang="en-US" sz="2000" dirty="0" err="1">
                <a:solidFill>
                  <a:srgbClr val="230050"/>
                </a:solidFill>
                <a:latin typeface="+mj-lt"/>
              </a:rPr>
              <a:t>bỏ</a:t>
            </a:r>
            <a:r>
              <a:rPr lang="en-US" sz="2000" dirty="0">
                <a:solidFill>
                  <a:srgbClr val="230050"/>
                </a:solidFill>
                <a:latin typeface="+mj-lt"/>
              </a:rPr>
              <a:t> </a:t>
            </a:r>
            <a:r>
              <a:rPr lang="en-US" sz="2000" dirty="0" err="1">
                <a:solidFill>
                  <a:srgbClr val="230050"/>
                </a:solidFill>
                <a:latin typeface="+mj-lt"/>
              </a:rPr>
              <a:t>tình</a:t>
            </a:r>
            <a:r>
              <a:rPr lang="en-US" sz="2000" dirty="0">
                <a:solidFill>
                  <a:srgbClr val="230050"/>
                </a:solidFill>
                <a:latin typeface="+mj-lt"/>
              </a:rPr>
              <a:t> </a:t>
            </a:r>
            <a:r>
              <a:rPr lang="en-US" sz="2000" dirty="0" err="1">
                <a:solidFill>
                  <a:srgbClr val="230050"/>
                </a:solidFill>
                <a:latin typeface="+mj-lt"/>
              </a:rPr>
              <a:t>trạng</a:t>
            </a:r>
            <a:r>
              <a:rPr lang="en-US" sz="2000" dirty="0">
                <a:solidFill>
                  <a:srgbClr val="230050"/>
                </a:solidFill>
                <a:latin typeface="+mj-lt"/>
              </a:rPr>
              <a:t> </a:t>
            </a:r>
            <a:r>
              <a:rPr lang="en-US" sz="2000" dirty="0" err="1">
                <a:solidFill>
                  <a:srgbClr val="230050"/>
                </a:solidFill>
                <a:latin typeface="+mj-lt"/>
              </a:rPr>
              <a:t>lao</a:t>
            </a:r>
            <a:r>
              <a:rPr lang="en-US" sz="2000" dirty="0">
                <a:solidFill>
                  <a:srgbClr val="230050"/>
                </a:solidFill>
                <a:latin typeface="+mj-lt"/>
              </a:rPr>
              <a:t> </a:t>
            </a:r>
            <a:r>
              <a:rPr lang="en-US" sz="2000" dirty="0" err="1">
                <a:solidFill>
                  <a:srgbClr val="230050"/>
                </a:solidFill>
                <a:latin typeface="+mj-lt"/>
              </a:rPr>
              <a:t>động</a:t>
            </a:r>
            <a:r>
              <a:rPr lang="en-US" sz="2000" dirty="0">
                <a:solidFill>
                  <a:srgbClr val="230050"/>
                </a:solidFill>
                <a:latin typeface="+mj-lt"/>
              </a:rPr>
              <a:t> </a:t>
            </a:r>
            <a:r>
              <a:rPr lang="en-US" sz="2000" dirty="0" err="1">
                <a:solidFill>
                  <a:srgbClr val="230050"/>
                </a:solidFill>
                <a:latin typeface="+mj-lt"/>
              </a:rPr>
              <a:t>trẻ</a:t>
            </a:r>
            <a:r>
              <a:rPr lang="en-US" sz="2000" dirty="0">
                <a:solidFill>
                  <a:srgbClr val="230050"/>
                </a:solidFill>
                <a:latin typeface="+mj-lt"/>
              </a:rPr>
              <a:t> </a:t>
            </a:r>
            <a:r>
              <a:rPr lang="en-US" sz="2000" dirty="0" err="1">
                <a:solidFill>
                  <a:srgbClr val="230050"/>
                </a:solidFill>
                <a:latin typeface="+mj-lt"/>
              </a:rPr>
              <a:t>em</a:t>
            </a:r>
            <a:r>
              <a:rPr lang="en-US" sz="2000" dirty="0">
                <a:solidFill>
                  <a:srgbClr val="230050"/>
                </a:solidFill>
                <a:latin typeface="+mj-lt"/>
              </a:rPr>
              <a:t>, </a:t>
            </a:r>
            <a:r>
              <a:rPr lang="en-US" sz="2000" dirty="0" err="1">
                <a:solidFill>
                  <a:srgbClr val="230050"/>
                </a:solidFill>
                <a:latin typeface="+mj-lt"/>
              </a:rPr>
              <a:t>tạo</a:t>
            </a:r>
            <a:r>
              <a:rPr lang="en-US" sz="2000" dirty="0">
                <a:solidFill>
                  <a:srgbClr val="230050"/>
                </a:solidFill>
                <a:latin typeface="+mj-lt"/>
              </a:rPr>
              <a:t> </a:t>
            </a:r>
            <a:r>
              <a:rPr lang="en-US" sz="2000" dirty="0" err="1">
                <a:solidFill>
                  <a:srgbClr val="230050"/>
                </a:solidFill>
                <a:latin typeface="+mj-lt"/>
              </a:rPr>
              <a:t>điều</a:t>
            </a:r>
            <a:r>
              <a:rPr lang="en-US" sz="2000" dirty="0">
                <a:solidFill>
                  <a:srgbClr val="230050"/>
                </a:solidFill>
                <a:latin typeface="+mj-lt"/>
              </a:rPr>
              <a:t> </a:t>
            </a:r>
            <a:r>
              <a:rPr lang="en-US" sz="2000" dirty="0" err="1">
                <a:solidFill>
                  <a:srgbClr val="230050"/>
                </a:solidFill>
                <a:latin typeface="+mj-lt"/>
              </a:rPr>
              <a:t>kiện</a:t>
            </a:r>
            <a:r>
              <a:rPr lang="en-US" sz="2000" dirty="0">
                <a:solidFill>
                  <a:srgbClr val="230050"/>
                </a:solidFill>
                <a:latin typeface="+mj-lt"/>
              </a:rPr>
              <a:t> </a:t>
            </a:r>
            <a:r>
              <a:rPr lang="en-US" sz="2000" dirty="0" err="1">
                <a:solidFill>
                  <a:srgbClr val="230050"/>
                </a:solidFill>
                <a:latin typeface="+mj-lt"/>
              </a:rPr>
              <a:t>cho</a:t>
            </a:r>
            <a:r>
              <a:rPr lang="en-US" sz="2000" dirty="0">
                <a:solidFill>
                  <a:srgbClr val="230050"/>
                </a:solidFill>
                <a:latin typeface="+mj-lt"/>
              </a:rPr>
              <a:t> </a:t>
            </a:r>
            <a:r>
              <a:rPr lang="en-US" sz="2000" dirty="0" err="1">
                <a:solidFill>
                  <a:srgbClr val="230050"/>
                </a:solidFill>
                <a:latin typeface="+mj-lt"/>
              </a:rPr>
              <a:t>trẻ</a:t>
            </a:r>
            <a:r>
              <a:rPr lang="en-US" sz="2000" dirty="0">
                <a:solidFill>
                  <a:srgbClr val="230050"/>
                </a:solidFill>
                <a:latin typeface="+mj-lt"/>
              </a:rPr>
              <a:t> </a:t>
            </a:r>
            <a:r>
              <a:rPr lang="en-US" sz="2000" dirty="0" err="1">
                <a:solidFill>
                  <a:srgbClr val="230050"/>
                </a:solidFill>
                <a:latin typeface="+mj-lt"/>
              </a:rPr>
              <a:t>em</a:t>
            </a:r>
            <a:r>
              <a:rPr lang="en-US" sz="2000" dirty="0">
                <a:solidFill>
                  <a:srgbClr val="230050"/>
                </a:solidFill>
                <a:latin typeface="+mj-lt"/>
              </a:rPr>
              <a:t> </a:t>
            </a:r>
            <a:r>
              <a:rPr lang="en-US" sz="2000" dirty="0" err="1">
                <a:solidFill>
                  <a:srgbClr val="230050"/>
                </a:solidFill>
                <a:latin typeface="+mj-lt"/>
              </a:rPr>
              <a:t>phát</a:t>
            </a:r>
            <a:r>
              <a:rPr lang="en-US" sz="2000" dirty="0">
                <a:solidFill>
                  <a:srgbClr val="230050"/>
                </a:solidFill>
                <a:latin typeface="+mj-lt"/>
              </a:rPr>
              <a:t> </a:t>
            </a:r>
            <a:r>
              <a:rPr lang="en-US" sz="2000" dirty="0" err="1">
                <a:solidFill>
                  <a:srgbClr val="230050"/>
                </a:solidFill>
                <a:latin typeface="+mj-lt"/>
              </a:rPr>
              <a:t>triển</a:t>
            </a:r>
            <a:r>
              <a:rPr lang="en-US" sz="2000" dirty="0">
                <a:solidFill>
                  <a:srgbClr val="230050"/>
                </a:solidFill>
                <a:latin typeface="+mj-lt"/>
              </a:rPr>
              <a:t> </a:t>
            </a:r>
            <a:r>
              <a:rPr lang="en-US" sz="2000" dirty="0" err="1">
                <a:solidFill>
                  <a:srgbClr val="230050"/>
                </a:solidFill>
                <a:latin typeface="+mj-lt"/>
              </a:rPr>
              <a:t>toàn</a:t>
            </a:r>
            <a:r>
              <a:rPr lang="en-US" sz="2000" dirty="0">
                <a:solidFill>
                  <a:srgbClr val="230050"/>
                </a:solidFill>
                <a:latin typeface="+mj-lt"/>
              </a:rPr>
              <a:t> </a:t>
            </a:r>
            <a:r>
              <a:rPr lang="en-US" sz="2000" dirty="0" err="1">
                <a:solidFill>
                  <a:srgbClr val="230050"/>
                </a:solidFill>
                <a:latin typeface="+mj-lt"/>
              </a:rPr>
              <a:t>diện</a:t>
            </a:r>
            <a:r>
              <a:rPr lang="en-US" sz="2000" dirty="0">
                <a:solidFill>
                  <a:srgbClr val="230050"/>
                </a:solidFill>
                <a:latin typeface="+mj-lt"/>
              </a:rPr>
              <a:t> </a:t>
            </a:r>
            <a:r>
              <a:rPr lang="en-US" sz="2000" dirty="0" err="1">
                <a:solidFill>
                  <a:srgbClr val="230050"/>
                </a:solidFill>
                <a:latin typeface="+mj-lt"/>
              </a:rPr>
              <a:t>nhất</a:t>
            </a:r>
            <a:r>
              <a:rPr lang="en-US" sz="2000" dirty="0">
                <a:solidFill>
                  <a:srgbClr val="230050"/>
                </a:solidFill>
                <a:latin typeface="+mj-lt"/>
              </a:rPr>
              <a:t> </a:t>
            </a:r>
            <a:r>
              <a:rPr lang="en-US" sz="2000" dirty="0" err="1">
                <a:solidFill>
                  <a:srgbClr val="230050"/>
                </a:solidFill>
                <a:latin typeface="+mj-lt"/>
              </a:rPr>
              <a:t>để</a:t>
            </a:r>
            <a:r>
              <a:rPr lang="en-US" sz="2000" dirty="0">
                <a:solidFill>
                  <a:srgbClr val="230050"/>
                </a:solidFill>
                <a:latin typeface="+mj-lt"/>
              </a:rPr>
              <a:t> </a:t>
            </a:r>
            <a:r>
              <a:rPr lang="en-US" sz="2000" dirty="0">
                <a:solidFill>
                  <a:srgbClr val="0070C0"/>
                </a:solidFill>
                <a:latin typeface="+mj-lt"/>
              </a:rPr>
              <a:t>“</a:t>
            </a:r>
            <a:r>
              <a:rPr lang="en-US" sz="2000" dirty="0" err="1">
                <a:solidFill>
                  <a:srgbClr val="0070C0"/>
                </a:solidFill>
                <a:latin typeface="+mj-lt"/>
              </a:rPr>
              <a:t>không</a:t>
            </a:r>
            <a:r>
              <a:rPr lang="en-US" sz="2000" dirty="0">
                <a:solidFill>
                  <a:srgbClr val="0070C0"/>
                </a:solidFill>
                <a:latin typeface="+mj-lt"/>
              </a:rPr>
              <a:t> </a:t>
            </a:r>
            <a:r>
              <a:rPr lang="en-US" sz="2000" dirty="0" err="1">
                <a:solidFill>
                  <a:srgbClr val="0070C0"/>
                </a:solidFill>
                <a:latin typeface="+mj-lt"/>
              </a:rPr>
              <a:t>ai</a:t>
            </a:r>
            <a:r>
              <a:rPr lang="en-US" sz="2000" dirty="0">
                <a:solidFill>
                  <a:srgbClr val="0070C0"/>
                </a:solidFill>
                <a:latin typeface="+mj-lt"/>
              </a:rPr>
              <a:t> </a:t>
            </a:r>
            <a:r>
              <a:rPr lang="en-US" sz="2000" dirty="0" err="1">
                <a:solidFill>
                  <a:srgbClr val="0070C0"/>
                </a:solidFill>
                <a:latin typeface="+mj-lt"/>
              </a:rPr>
              <a:t>bị</a:t>
            </a:r>
            <a:r>
              <a:rPr lang="en-US" sz="2000" dirty="0">
                <a:solidFill>
                  <a:srgbClr val="0070C0"/>
                </a:solidFill>
                <a:latin typeface="+mj-lt"/>
              </a:rPr>
              <a:t> </a:t>
            </a:r>
            <a:r>
              <a:rPr lang="en-US" sz="2000" dirty="0" err="1">
                <a:solidFill>
                  <a:srgbClr val="0070C0"/>
                </a:solidFill>
                <a:latin typeface="+mj-lt"/>
              </a:rPr>
              <a:t>bỏ</a:t>
            </a:r>
            <a:r>
              <a:rPr lang="en-US" sz="2000" dirty="0">
                <a:solidFill>
                  <a:srgbClr val="0070C0"/>
                </a:solidFill>
                <a:latin typeface="+mj-lt"/>
              </a:rPr>
              <a:t> </a:t>
            </a:r>
            <a:r>
              <a:rPr lang="en-US" sz="2000" dirty="0" err="1">
                <a:solidFill>
                  <a:srgbClr val="0070C0"/>
                </a:solidFill>
                <a:latin typeface="+mj-lt"/>
              </a:rPr>
              <a:t>lại</a:t>
            </a:r>
            <a:r>
              <a:rPr lang="en-US" sz="2000" dirty="0">
                <a:solidFill>
                  <a:srgbClr val="0070C0"/>
                </a:solidFill>
                <a:latin typeface="+mj-lt"/>
              </a:rPr>
              <a:t> </a:t>
            </a:r>
            <a:r>
              <a:rPr lang="en-US" sz="2000" dirty="0" err="1">
                <a:solidFill>
                  <a:srgbClr val="0070C0"/>
                </a:solidFill>
                <a:latin typeface="+mj-lt"/>
              </a:rPr>
              <a:t>phía</a:t>
            </a:r>
            <a:r>
              <a:rPr lang="en-US" sz="2000" dirty="0">
                <a:solidFill>
                  <a:srgbClr val="0070C0"/>
                </a:solidFill>
                <a:latin typeface="+mj-lt"/>
              </a:rPr>
              <a:t> </a:t>
            </a:r>
            <a:r>
              <a:rPr lang="en-US" sz="2000" dirty="0" err="1">
                <a:solidFill>
                  <a:srgbClr val="0070C0"/>
                </a:solidFill>
                <a:latin typeface="+mj-lt"/>
              </a:rPr>
              <a:t>sau</a:t>
            </a:r>
            <a:r>
              <a:rPr lang="en-US" sz="2000" dirty="0">
                <a:solidFill>
                  <a:srgbClr val="0070C0"/>
                </a:solidFill>
                <a:latin typeface="+mj-lt"/>
              </a:rPr>
              <a:t>”.</a:t>
            </a:r>
          </a:p>
        </p:txBody>
      </p:sp>
      <p:sp>
        <p:nvSpPr>
          <p:cNvPr id="7" name="TextBox 3"/>
          <p:cNvSpPr txBox="1"/>
          <p:nvPr/>
        </p:nvSpPr>
        <p:spPr>
          <a:xfrm>
            <a:off x="629568" y="187843"/>
            <a:ext cx="7519859" cy="359073"/>
          </a:xfrm>
          <a:prstGeom prst="rect">
            <a:avLst/>
          </a:prstGeom>
        </p:spPr>
        <p:txBody>
          <a:bodyPr wrap="square" lIns="0" tIns="0" rIns="0" bIns="0" rtlCol="0" anchor="t">
            <a:spAutoFit/>
          </a:bodyPr>
          <a:lstStyle/>
          <a:p>
            <a:pPr algn="ctr">
              <a:lnSpc>
                <a:spcPts val="2772"/>
              </a:lnSpc>
            </a:pPr>
            <a:r>
              <a:rPr lang="en-US" sz="2640" b="1" dirty="0" err="1" smtClean="0">
                <a:solidFill>
                  <a:srgbClr val="002060"/>
                </a:solidFill>
                <a:cs typeface="Arial" panose="020B0604020202020204" pitchFamily="34" charset="0"/>
              </a:rPr>
              <a:t>KIẾN</a:t>
            </a:r>
            <a:r>
              <a:rPr lang="en-US" sz="2640" b="1" dirty="0" smtClean="0">
                <a:solidFill>
                  <a:srgbClr val="002060"/>
                </a:solidFill>
                <a:cs typeface="Arial" panose="020B0604020202020204" pitchFamily="34" charset="0"/>
              </a:rPr>
              <a:t> </a:t>
            </a:r>
            <a:r>
              <a:rPr lang="en-US" sz="2640" b="1" dirty="0" err="1" smtClean="0">
                <a:solidFill>
                  <a:srgbClr val="002060"/>
                </a:solidFill>
                <a:cs typeface="Arial" panose="020B0604020202020204" pitchFamily="34" charset="0"/>
              </a:rPr>
              <a:t>NGHỊ</a:t>
            </a:r>
            <a:endParaRPr lang="en-US" sz="264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563661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343"/>
        <p:cNvGrpSpPr/>
        <p:nvPr/>
      </p:nvGrpSpPr>
      <p:grpSpPr>
        <a:xfrm>
          <a:off x="0" y="0"/>
          <a:ext cx="0" cy="0"/>
          <a:chOff x="0" y="0"/>
          <a:chExt cx="0" cy="0"/>
        </a:xfrm>
      </p:grpSpPr>
      <p:sp>
        <p:nvSpPr>
          <p:cNvPr id="1344" name="Google Shape;1344;p46"/>
          <p:cNvSpPr txBox="1">
            <a:spLocks noGrp="1"/>
          </p:cNvSpPr>
          <p:nvPr>
            <p:ph type="title"/>
          </p:nvPr>
        </p:nvSpPr>
        <p:spPr>
          <a:xfrm>
            <a:off x="305901" y="2035213"/>
            <a:ext cx="826452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dirty="0" smtClean="0">
                <a:latin typeface="+mj-lt"/>
              </a:rPr>
              <a:t>TRÂN TRỌNG CẢM ƠN</a:t>
            </a:r>
            <a:endParaRPr sz="4000" dirty="0">
              <a:latin typeface="+mj-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1"/>
        <p:cNvGrpSpPr/>
        <p:nvPr/>
      </p:nvGrpSpPr>
      <p:grpSpPr>
        <a:xfrm>
          <a:off x="0" y="0"/>
          <a:ext cx="0" cy="0"/>
          <a:chOff x="0" y="0"/>
          <a:chExt cx="0" cy="0"/>
        </a:xfrm>
      </p:grpSpPr>
      <p:sp>
        <p:nvSpPr>
          <p:cNvPr id="66" name="Google Shape;1070;p36"/>
          <p:cNvSpPr txBox="1">
            <a:spLocks/>
          </p:cNvSpPr>
          <p:nvPr/>
        </p:nvSpPr>
        <p:spPr>
          <a:xfrm>
            <a:off x="808788" y="151022"/>
            <a:ext cx="77082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744B"/>
              </a:buClr>
              <a:buSzPts val="2800"/>
              <a:buFont typeface="Allerta Stencil"/>
              <a:buNone/>
              <a:defRPr sz="2800" b="0" i="0" u="none" strike="noStrike" cap="none">
                <a:solidFill>
                  <a:srgbClr val="FF744B"/>
                </a:solidFill>
                <a:latin typeface="Allerta Stencil"/>
                <a:ea typeface="Allerta Stencil"/>
                <a:cs typeface="Allerta Stencil"/>
                <a:sym typeface="Allerta Stencil"/>
              </a:defRPr>
            </a:lvl1pPr>
            <a:lvl2pPr marR="0" lvl="1" algn="l" rtl="0">
              <a:lnSpc>
                <a:spcPct val="100000"/>
              </a:lnSpc>
              <a:spcBef>
                <a:spcPts val="0"/>
              </a:spcBef>
              <a:spcAft>
                <a:spcPts val="0"/>
              </a:spcAft>
              <a:buClr>
                <a:schemeClr val="dk2"/>
              </a:buClr>
              <a:buSzPts val="1600"/>
              <a:buFont typeface="Arial"/>
              <a:buNone/>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None/>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None/>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None/>
              <a:defRPr sz="16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1600"/>
              <a:buFont typeface="Arial"/>
              <a:buNone/>
              <a:defRPr sz="16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1600"/>
              <a:buFont typeface="Arial"/>
              <a:buNone/>
              <a:defRPr sz="16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1600"/>
              <a:buFont typeface="Arial"/>
              <a:buNone/>
              <a:defRPr sz="16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1600"/>
              <a:buFont typeface="Arial"/>
              <a:buNone/>
              <a:defRPr sz="1600" b="0" i="0" u="none" strike="noStrike" cap="none">
                <a:solidFill>
                  <a:schemeClr val="dk2"/>
                </a:solidFill>
                <a:latin typeface="Arial"/>
                <a:ea typeface="Arial"/>
                <a:cs typeface="Arial"/>
                <a:sym typeface="Arial"/>
              </a:defRPr>
            </a:lvl9pPr>
          </a:lstStyle>
          <a:p>
            <a:pPr algn="ctr"/>
            <a:r>
              <a:rPr lang="en-US" dirty="0" err="1" smtClean="0">
                <a:latin typeface="+mj-lt"/>
              </a:rPr>
              <a:t>BỐI</a:t>
            </a:r>
            <a:r>
              <a:rPr lang="en-US" dirty="0" smtClean="0">
                <a:latin typeface="+mj-lt"/>
              </a:rPr>
              <a:t> </a:t>
            </a:r>
            <a:r>
              <a:rPr lang="en-US" dirty="0" err="1" smtClean="0">
                <a:latin typeface="+mj-lt"/>
              </a:rPr>
              <a:t>CẢNH</a:t>
            </a:r>
            <a:r>
              <a:rPr lang="en-US" dirty="0" smtClean="0">
                <a:latin typeface="+mj-lt"/>
              </a:rPr>
              <a:t> CHUNG</a:t>
            </a:r>
            <a:endParaRPr lang="en-US" dirty="0">
              <a:latin typeface="+mj-lt"/>
            </a:endParaRPr>
          </a:p>
        </p:txBody>
      </p:sp>
      <p:sp>
        <p:nvSpPr>
          <p:cNvPr id="67" name="TextBox 66">
            <a:extLst>
              <a:ext uri="{FF2B5EF4-FFF2-40B4-BE49-F238E27FC236}">
                <a16:creationId xmlns:a16="http://schemas.microsoft.com/office/drawing/2014/main" id="{C70FDA83-4FEB-454B-885D-4B287FCD00F7}"/>
              </a:ext>
            </a:extLst>
          </p:cNvPr>
          <p:cNvSpPr txBox="1"/>
          <p:nvPr/>
        </p:nvSpPr>
        <p:spPr>
          <a:xfrm>
            <a:off x="641749" y="1016771"/>
            <a:ext cx="7795669" cy="3157275"/>
          </a:xfrm>
          <a:prstGeom prst="rect">
            <a:avLst/>
          </a:prstGeom>
          <a:noFill/>
          <a:ln>
            <a:noFill/>
          </a:ln>
        </p:spPr>
        <p:txBody>
          <a:bodyPr wrap="square" rtlCol="0">
            <a:spAutoFit/>
          </a:bodyPr>
          <a:lstStyle/>
          <a:p>
            <a:pPr marL="357188" indent="-357188" algn="just">
              <a:spcBef>
                <a:spcPts val="2250"/>
              </a:spcBef>
              <a:buFont typeface="Arial" panose="020B0604020202020204" pitchFamily="34" charset="0"/>
              <a:buChar char="•"/>
            </a:pPr>
            <a:r>
              <a:rPr lang="vi-VN" sz="3000" dirty="0">
                <a:solidFill>
                  <a:srgbClr val="002060"/>
                </a:solidFill>
              </a:rPr>
              <a:t>Chương trình phòng ngừa và giảm thiểu lao động trẻ em giai đoạn </a:t>
            </a:r>
            <a:r>
              <a:rPr lang="vi-VN" sz="3000" dirty="0" smtClean="0">
                <a:solidFill>
                  <a:srgbClr val="002060"/>
                </a:solidFill>
              </a:rPr>
              <a:t>2016-2020</a:t>
            </a:r>
            <a:endParaRPr lang="en-US" sz="3000" dirty="0">
              <a:solidFill>
                <a:srgbClr val="002060"/>
              </a:solidFill>
            </a:endParaRPr>
          </a:p>
          <a:p>
            <a:pPr marL="357188" indent="-357188" algn="just">
              <a:spcBef>
                <a:spcPts val="2250"/>
              </a:spcBef>
              <a:buFont typeface="Arial" panose="020B0604020202020204" pitchFamily="34" charset="0"/>
              <a:buChar char="•"/>
            </a:pPr>
            <a:r>
              <a:rPr lang="vi-VN" sz="3000" dirty="0">
                <a:solidFill>
                  <a:srgbClr val="002060"/>
                </a:solidFill>
              </a:rPr>
              <a:t>Chương trình phòng ngừa, giảm thiểu trẻ em lao động trái quy định của pháp luật giai đoạn 2021 -2025, định hướng đến năm </a:t>
            </a:r>
            <a:r>
              <a:rPr lang="vi-VN" sz="3000" dirty="0" smtClean="0">
                <a:solidFill>
                  <a:srgbClr val="002060"/>
                </a:solidFill>
              </a:rPr>
              <a:t>2030</a:t>
            </a:r>
            <a:r>
              <a:rPr lang="en-US" sz="3000" dirty="0" smtClean="0">
                <a:solidFill>
                  <a:srgbClr val="002060"/>
                </a:solidFill>
              </a:rPr>
              <a:t>.</a:t>
            </a:r>
            <a:endParaRPr lang="vi-VN" sz="3000" dirty="0">
              <a:solidFill>
                <a:srgbClr val="00206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4"/>
        <p:cNvGrpSpPr/>
        <p:nvPr/>
      </p:nvGrpSpPr>
      <p:grpSpPr>
        <a:xfrm>
          <a:off x="0" y="0"/>
          <a:ext cx="0" cy="0"/>
          <a:chOff x="0" y="0"/>
          <a:chExt cx="0" cy="0"/>
        </a:xfrm>
      </p:grpSpPr>
      <p:sp>
        <p:nvSpPr>
          <p:cNvPr id="1195" name="Google Shape;1195;p38"/>
          <p:cNvSpPr txBox="1">
            <a:spLocks noGrp="1"/>
          </p:cNvSpPr>
          <p:nvPr>
            <p:ph type="title"/>
          </p:nvPr>
        </p:nvSpPr>
        <p:spPr>
          <a:xfrm>
            <a:off x="653820" y="91549"/>
            <a:ext cx="7708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dirty="0" smtClean="0">
                <a:latin typeface="+mj-lt"/>
              </a:rPr>
              <a:t>KHÁI NIỆM ĐỊNH NGHĨA ĐO LƯỜNG </a:t>
            </a:r>
            <a:br>
              <a:rPr lang="en" sz="2800" dirty="0" smtClean="0">
                <a:latin typeface="+mj-lt"/>
              </a:rPr>
            </a:br>
            <a:r>
              <a:rPr lang="en" sz="2800" dirty="0" smtClean="0">
                <a:latin typeface="+mj-lt"/>
              </a:rPr>
              <a:t>LAO ĐỘNG TRẺ EM</a:t>
            </a:r>
            <a:endParaRPr sz="2800" dirty="0">
              <a:latin typeface="+mj-lt"/>
            </a:endParaRPr>
          </a:p>
        </p:txBody>
      </p:sp>
      <p:sp>
        <p:nvSpPr>
          <p:cNvPr id="20" name="TextBox 19"/>
          <p:cNvSpPr txBox="1"/>
          <p:nvPr/>
        </p:nvSpPr>
        <p:spPr>
          <a:xfrm>
            <a:off x="854541" y="1081223"/>
            <a:ext cx="8107134" cy="400110"/>
          </a:xfrm>
          <a:prstGeom prst="rect">
            <a:avLst/>
          </a:prstGeom>
          <a:noFill/>
        </p:spPr>
        <p:txBody>
          <a:bodyPr wrap="square" rtlCol="0">
            <a:spAutoFit/>
          </a:bodyPr>
          <a:lstStyle/>
          <a:p>
            <a:r>
              <a:rPr lang="en-US" sz="2000" b="1" i="1" dirty="0" smtClean="0"/>
              <a:t>Công </a:t>
            </a:r>
            <a:r>
              <a:rPr lang="en-US" sz="2000" b="1" i="1" dirty="0"/>
              <a:t>ước về độ </a:t>
            </a:r>
            <a:r>
              <a:rPr lang="en-US" sz="2000" b="1" i="1" dirty="0" err="1"/>
              <a:t>tuổi</a:t>
            </a:r>
            <a:r>
              <a:rPr lang="en-US" sz="2000" b="1" i="1" dirty="0"/>
              <a:t> </a:t>
            </a:r>
            <a:r>
              <a:rPr lang="en-US" sz="2000" b="1" i="1" dirty="0" err="1" smtClean="0"/>
              <a:t>lao</a:t>
            </a:r>
            <a:r>
              <a:rPr lang="en-US" sz="2000" b="1" i="1" dirty="0" smtClean="0"/>
              <a:t> </a:t>
            </a:r>
            <a:r>
              <a:rPr lang="en-US" sz="2000" b="1" i="1" dirty="0" err="1" smtClean="0"/>
              <a:t>động</a:t>
            </a:r>
            <a:r>
              <a:rPr lang="en-US" sz="2000" b="1" i="1" dirty="0" smtClean="0"/>
              <a:t> </a:t>
            </a:r>
            <a:r>
              <a:rPr lang="en-US" sz="2000" b="1" i="1" dirty="0" err="1" smtClean="0"/>
              <a:t>tối</a:t>
            </a:r>
            <a:r>
              <a:rPr lang="en-US" sz="2000" b="1" i="1" dirty="0" smtClean="0"/>
              <a:t> </a:t>
            </a:r>
            <a:r>
              <a:rPr lang="en-US" sz="2000" b="1" i="1" dirty="0" err="1"/>
              <a:t>thiểu</a:t>
            </a:r>
            <a:r>
              <a:rPr lang="en-US" sz="2000" b="1" i="1" dirty="0"/>
              <a:t> </a:t>
            </a:r>
            <a:r>
              <a:rPr lang="en-US" sz="2000" b="1" i="1" dirty="0" err="1"/>
              <a:t>của</a:t>
            </a:r>
            <a:r>
              <a:rPr lang="en-US" sz="2000" b="1" i="1" dirty="0"/>
              <a:t> ILO, 1973 (</a:t>
            </a:r>
            <a:r>
              <a:rPr lang="en-US" sz="2000" b="1" i="1" dirty="0" err="1"/>
              <a:t>Số</a:t>
            </a:r>
            <a:r>
              <a:rPr lang="en-US" sz="2000" b="1" i="1" dirty="0"/>
              <a:t> 138)</a:t>
            </a:r>
            <a:endParaRPr lang="en-US" sz="2000" b="1" dirty="0">
              <a:solidFill>
                <a:srgbClr val="C00000"/>
              </a:solidFill>
            </a:endParaRPr>
          </a:p>
        </p:txBody>
      </p:sp>
      <p:graphicFrame>
        <p:nvGraphicFramePr>
          <p:cNvPr id="21" name="Table 20"/>
          <p:cNvGraphicFramePr>
            <a:graphicFrameLocks noGrp="1"/>
          </p:cNvGraphicFramePr>
          <p:nvPr>
            <p:extLst>
              <p:ext uri="{D42A27DB-BD31-4B8C-83A1-F6EECF244321}">
                <p14:modId xmlns:p14="http://schemas.microsoft.com/office/powerpoint/2010/main" val="1254485211"/>
              </p:ext>
            </p:extLst>
          </p:nvPr>
        </p:nvGraphicFramePr>
        <p:xfrm>
          <a:off x="854541" y="1573140"/>
          <a:ext cx="7666382" cy="3192006"/>
        </p:xfrm>
        <a:graphic>
          <a:graphicData uri="http://schemas.openxmlformats.org/drawingml/2006/table">
            <a:tbl>
              <a:tblPr firstRow="1" firstCol="1" lastRow="1" lastCol="1" bandRow="1" bandCol="1">
                <a:tableStyleId>{5C22544A-7EE6-4342-B048-85BDC9FD1C3A}</a:tableStyleId>
              </a:tblPr>
              <a:tblGrid>
                <a:gridCol w="2297537">
                  <a:extLst>
                    <a:ext uri="{9D8B030D-6E8A-4147-A177-3AD203B41FA5}">
                      <a16:colId xmlns:a16="http://schemas.microsoft.com/office/drawing/2014/main" val="2069647803"/>
                    </a:ext>
                  </a:extLst>
                </a:gridCol>
                <a:gridCol w="2661424">
                  <a:extLst>
                    <a:ext uri="{9D8B030D-6E8A-4147-A177-3AD203B41FA5}">
                      <a16:colId xmlns:a16="http://schemas.microsoft.com/office/drawing/2014/main" val="2198889430"/>
                    </a:ext>
                  </a:extLst>
                </a:gridCol>
                <a:gridCol w="2707421">
                  <a:extLst>
                    <a:ext uri="{9D8B030D-6E8A-4147-A177-3AD203B41FA5}">
                      <a16:colId xmlns:a16="http://schemas.microsoft.com/office/drawing/2014/main" val="1678441995"/>
                    </a:ext>
                  </a:extLst>
                </a:gridCol>
              </a:tblGrid>
              <a:tr h="909865">
                <a:tc>
                  <a:txBody>
                    <a:bodyPr/>
                    <a:lstStyle/>
                    <a:p>
                      <a:pPr algn="ctr">
                        <a:lnSpc>
                          <a:spcPct val="110000"/>
                        </a:lnSpc>
                        <a:spcBef>
                          <a:spcPts val="300"/>
                        </a:spcBef>
                        <a:spcAft>
                          <a:spcPts val="300"/>
                        </a:spcAft>
                      </a:pPr>
                      <a:r>
                        <a:rPr lang="vi-VN" sz="1600" dirty="0">
                          <a:solidFill>
                            <a:srgbClr val="002060"/>
                          </a:solidFill>
                          <a:effectLst/>
                        </a:rPr>
                        <a:t>Mức tuổi lao động</a:t>
                      </a:r>
                      <a:endParaRPr lang="en-US" sz="16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lnSpc>
                          <a:spcPct val="110000"/>
                        </a:lnSpc>
                        <a:spcBef>
                          <a:spcPts val="300"/>
                        </a:spcBef>
                        <a:spcAft>
                          <a:spcPts val="300"/>
                        </a:spcAft>
                      </a:pPr>
                      <a:r>
                        <a:rPr lang="vi-VN" sz="1600" dirty="0">
                          <a:solidFill>
                            <a:srgbClr val="002060"/>
                          </a:solidFill>
                          <a:effectLst/>
                        </a:rPr>
                        <a:t>Tuổi tối thiểu áp dụng chung cho mọi quốc gia</a:t>
                      </a:r>
                      <a:endParaRPr lang="en-US" sz="16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lnSpc>
                          <a:spcPct val="110000"/>
                        </a:lnSpc>
                        <a:spcBef>
                          <a:spcPts val="300"/>
                        </a:spcBef>
                        <a:spcAft>
                          <a:spcPts val="300"/>
                        </a:spcAft>
                      </a:pPr>
                      <a:r>
                        <a:rPr lang="vi-VN" sz="1600" dirty="0">
                          <a:solidFill>
                            <a:srgbClr val="002060"/>
                          </a:solidFill>
                          <a:effectLst/>
                        </a:rPr>
                        <a:t>Tuổi tối thiểu ngoại lệ, </a:t>
                      </a:r>
                      <a:r>
                        <a:rPr lang="en-US" sz="1600" dirty="0" smtClean="0">
                          <a:solidFill>
                            <a:srgbClr val="002060"/>
                          </a:solidFill>
                          <a:effectLst/>
                        </a:rPr>
                        <a:t/>
                      </a:r>
                      <a:br>
                        <a:rPr lang="en-US" sz="1600" dirty="0" smtClean="0">
                          <a:solidFill>
                            <a:srgbClr val="002060"/>
                          </a:solidFill>
                          <a:effectLst/>
                        </a:rPr>
                      </a:br>
                      <a:r>
                        <a:rPr lang="vi-VN" sz="1600" dirty="0" smtClean="0">
                          <a:solidFill>
                            <a:srgbClr val="002060"/>
                          </a:solidFill>
                          <a:effectLst/>
                        </a:rPr>
                        <a:t>áp </a:t>
                      </a:r>
                      <a:r>
                        <a:rPr lang="vi-VN" sz="1600" dirty="0">
                          <a:solidFill>
                            <a:srgbClr val="002060"/>
                          </a:solidFill>
                          <a:effectLst/>
                        </a:rPr>
                        <a:t>dụng cho các quốc gia đang phát triển</a:t>
                      </a:r>
                      <a:endParaRPr lang="en-US" sz="16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985943776"/>
                  </a:ext>
                </a:extLst>
              </a:tr>
              <a:tr h="382375">
                <a:tc>
                  <a:txBody>
                    <a:bodyPr/>
                    <a:lstStyle/>
                    <a:p>
                      <a:pPr>
                        <a:lnSpc>
                          <a:spcPct val="110000"/>
                        </a:lnSpc>
                        <a:spcBef>
                          <a:spcPts val="300"/>
                        </a:spcBef>
                        <a:spcAft>
                          <a:spcPts val="300"/>
                        </a:spcAft>
                      </a:pPr>
                      <a:r>
                        <a:rPr lang="vi-VN" sz="1600" dirty="0">
                          <a:solidFill>
                            <a:srgbClr val="002060"/>
                          </a:solidFill>
                          <a:effectLst/>
                        </a:rPr>
                        <a:t>Tuổi tối thiểu cơ bản</a:t>
                      </a:r>
                      <a:endParaRPr lang="en-US" sz="16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DDDDD"/>
                    </a:solidFill>
                  </a:tcPr>
                </a:tc>
                <a:tc>
                  <a:txBody>
                    <a:bodyPr/>
                    <a:lstStyle/>
                    <a:p>
                      <a:pPr algn="ctr">
                        <a:lnSpc>
                          <a:spcPct val="110000"/>
                        </a:lnSpc>
                        <a:spcBef>
                          <a:spcPts val="300"/>
                        </a:spcBef>
                        <a:spcAft>
                          <a:spcPts val="300"/>
                        </a:spcAft>
                      </a:pPr>
                      <a:r>
                        <a:rPr lang="vi-VN" sz="1600" b="1" dirty="0">
                          <a:solidFill>
                            <a:srgbClr val="B05324"/>
                          </a:solidFill>
                          <a:effectLst/>
                        </a:rPr>
                        <a:t>Không dưới 15 tuổi</a:t>
                      </a:r>
                      <a:endParaRPr lang="en-US" sz="1600" b="1" dirty="0">
                        <a:solidFill>
                          <a:srgbClr val="B05324"/>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DDDDD"/>
                    </a:solidFill>
                  </a:tcPr>
                </a:tc>
                <a:tc>
                  <a:txBody>
                    <a:bodyPr/>
                    <a:lstStyle/>
                    <a:p>
                      <a:pPr algn="ctr">
                        <a:lnSpc>
                          <a:spcPct val="110000"/>
                        </a:lnSpc>
                        <a:spcBef>
                          <a:spcPts val="300"/>
                        </a:spcBef>
                        <a:spcAft>
                          <a:spcPts val="300"/>
                        </a:spcAft>
                      </a:pPr>
                      <a:r>
                        <a:rPr lang="vi-VN" sz="1600" dirty="0">
                          <a:solidFill>
                            <a:srgbClr val="FF0000"/>
                          </a:solidFill>
                          <a:effectLst/>
                        </a:rPr>
                        <a:t>Không dưới 14 tuổi</a:t>
                      </a:r>
                      <a:endParaRPr lang="en-US" sz="16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DDDDD"/>
                    </a:solidFill>
                  </a:tcPr>
                </a:tc>
                <a:extLst>
                  <a:ext uri="{0D108BD9-81ED-4DB2-BD59-A6C34878D82A}">
                    <a16:rowId xmlns:a16="http://schemas.microsoft.com/office/drawing/2014/main" val="3700823167"/>
                  </a:ext>
                </a:extLst>
              </a:tr>
              <a:tr h="1025912">
                <a:tc>
                  <a:txBody>
                    <a:bodyPr/>
                    <a:lstStyle/>
                    <a:p>
                      <a:pPr>
                        <a:lnSpc>
                          <a:spcPct val="110000"/>
                        </a:lnSpc>
                        <a:spcBef>
                          <a:spcPts val="300"/>
                        </a:spcBef>
                        <a:spcAft>
                          <a:spcPts val="300"/>
                        </a:spcAft>
                      </a:pPr>
                      <a:r>
                        <a:rPr lang="vi-VN" sz="1600" dirty="0">
                          <a:solidFill>
                            <a:srgbClr val="002060"/>
                          </a:solidFill>
                          <a:effectLst/>
                        </a:rPr>
                        <a:t>Tuổi tối thiểu áp dụng với các công việc nguy hiểm</a:t>
                      </a:r>
                      <a:endParaRPr lang="en-US" sz="16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DDDDD"/>
                    </a:solidFill>
                  </a:tcPr>
                </a:tc>
                <a:tc>
                  <a:txBody>
                    <a:bodyPr/>
                    <a:lstStyle/>
                    <a:p>
                      <a:pPr algn="ctr">
                        <a:lnSpc>
                          <a:spcPct val="110000"/>
                        </a:lnSpc>
                        <a:spcBef>
                          <a:spcPts val="300"/>
                        </a:spcBef>
                        <a:spcAft>
                          <a:spcPts val="300"/>
                        </a:spcAft>
                      </a:pPr>
                      <a:r>
                        <a:rPr lang="vi-VN" sz="1600" b="1" dirty="0">
                          <a:solidFill>
                            <a:srgbClr val="B05324"/>
                          </a:solidFill>
                          <a:effectLst/>
                        </a:rPr>
                        <a:t>Không dưới 18 tuổi</a:t>
                      </a:r>
                      <a:endParaRPr lang="en-US" sz="1600" b="1" dirty="0">
                        <a:solidFill>
                          <a:srgbClr val="B05324"/>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DDDDD"/>
                    </a:solidFill>
                  </a:tcPr>
                </a:tc>
                <a:tc>
                  <a:txBody>
                    <a:bodyPr/>
                    <a:lstStyle/>
                    <a:p>
                      <a:pPr algn="ctr">
                        <a:lnSpc>
                          <a:spcPct val="110000"/>
                        </a:lnSpc>
                        <a:spcBef>
                          <a:spcPts val="300"/>
                        </a:spcBef>
                        <a:spcAft>
                          <a:spcPts val="300"/>
                        </a:spcAft>
                      </a:pPr>
                      <a:r>
                        <a:rPr lang="vi-VN" sz="1600" dirty="0">
                          <a:solidFill>
                            <a:srgbClr val="FF0000"/>
                          </a:solidFill>
                          <a:effectLst/>
                        </a:rPr>
                        <a:t>Không dưới 16 tuổi</a:t>
                      </a:r>
                      <a:endParaRPr lang="en-US" sz="1600" dirty="0">
                        <a:solidFill>
                          <a:srgbClr val="FF0000"/>
                        </a:solidFill>
                        <a:effectLst/>
                      </a:endParaRPr>
                    </a:p>
                    <a:p>
                      <a:pPr algn="ctr">
                        <a:lnSpc>
                          <a:spcPct val="110000"/>
                        </a:lnSpc>
                        <a:spcBef>
                          <a:spcPts val="300"/>
                        </a:spcBef>
                        <a:spcAft>
                          <a:spcPts val="300"/>
                        </a:spcAft>
                      </a:pPr>
                      <a:r>
                        <a:rPr lang="vi-VN" sz="1600" dirty="0">
                          <a:solidFill>
                            <a:srgbClr val="002060"/>
                          </a:solidFill>
                          <a:effectLst/>
                        </a:rPr>
                        <a:t>Nhưng an toàn và phẩm hạnh phải được đảm bảo</a:t>
                      </a:r>
                      <a:endParaRPr lang="en-US" sz="16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DDDDD"/>
                    </a:solidFill>
                  </a:tcPr>
                </a:tc>
                <a:extLst>
                  <a:ext uri="{0D108BD9-81ED-4DB2-BD59-A6C34878D82A}">
                    <a16:rowId xmlns:a16="http://schemas.microsoft.com/office/drawing/2014/main" val="1956081229"/>
                  </a:ext>
                </a:extLst>
              </a:tr>
              <a:tr h="873854">
                <a:tc>
                  <a:txBody>
                    <a:bodyPr/>
                    <a:lstStyle/>
                    <a:p>
                      <a:pPr>
                        <a:lnSpc>
                          <a:spcPct val="110000"/>
                        </a:lnSpc>
                        <a:spcBef>
                          <a:spcPts val="300"/>
                        </a:spcBef>
                        <a:spcAft>
                          <a:spcPts val="300"/>
                        </a:spcAft>
                      </a:pPr>
                      <a:r>
                        <a:rPr lang="vi-VN" sz="1600">
                          <a:solidFill>
                            <a:srgbClr val="002060"/>
                          </a:solidFill>
                          <a:effectLst/>
                        </a:rPr>
                        <a:t>Tuổi tối thiểu áp dụng với các công việc nhẹ </a:t>
                      </a:r>
                      <a:endParaRPr lang="en-US" sz="160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DDDDD"/>
                    </a:solidFill>
                  </a:tcPr>
                </a:tc>
                <a:tc>
                  <a:txBody>
                    <a:bodyPr/>
                    <a:lstStyle/>
                    <a:p>
                      <a:pPr algn="ctr">
                        <a:lnSpc>
                          <a:spcPct val="110000"/>
                        </a:lnSpc>
                        <a:spcBef>
                          <a:spcPts val="300"/>
                        </a:spcBef>
                        <a:spcAft>
                          <a:spcPts val="300"/>
                        </a:spcAft>
                      </a:pPr>
                      <a:r>
                        <a:rPr lang="vi-VN" sz="1600" b="1" dirty="0">
                          <a:solidFill>
                            <a:srgbClr val="B05324"/>
                          </a:solidFill>
                          <a:effectLst/>
                        </a:rPr>
                        <a:t>13 - 15 tuổi</a:t>
                      </a:r>
                      <a:endParaRPr lang="en-US" sz="1600" b="1" dirty="0">
                        <a:solidFill>
                          <a:srgbClr val="B05324"/>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DDDDD"/>
                    </a:solidFill>
                  </a:tcPr>
                </a:tc>
                <a:tc>
                  <a:txBody>
                    <a:bodyPr/>
                    <a:lstStyle/>
                    <a:p>
                      <a:pPr algn="ctr">
                        <a:lnSpc>
                          <a:spcPct val="110000"/>
                        </a:lnSpc>
                        <a:spcBef>
                          <a:spcPts val="300"/>
                        </a:spcBef>
                        <a:spcAft>
                          <a:spcPts val="300"/>
                        </a:spcAft>
                      </a:pPr>
                      <a:r>
                        <a:rPr lang="vi-VN" sz="1600" dirty="0">
                          <a:solidFill>
                            <a:srgbClr val="FF0000"/>
                          </a:solidFill>
                          <a:effectLst/>
                        </a:rPr>
                        <a:t>12 - 14 tuổi</a:t>
                      </a:r>
                      <a:endParaRPr lang="en-US" sz="16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DDDDD"/>
                    </a:solidFill>
                  </a:tcPr>
                </a:tc>
                <a:extLst>
                  <a:ext uri="{0D108BD9-81ED-4DB2-BD59-A6C34878D82A}">
                    <a16:rowId xmlns:a16="http://schemas.microsoft.com/office/drawing/2014/main" val="2996567411"/>
                  </a:ext>
                </a:extLst>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31"/>
        <p:cNvGrpSpPr/>
        <p:nvPr/>
      </p:nvGrpSpPr>
      <p:grpSpPr>
        <a:xfrm>
          <a:off x="0" y="0"/>
          <a:ext cx="0" cy="0"/>
          <a:chOff x="0" y="0"/>
          <a:chExt cx="0" cy="0"/>
        </a:xfrm>
      </p:grpSpPr>
      <p:sp>
        <p:nvSpPr>
          <p:cNvPr id="41" name="Google Shape;1195;p38"/>
          <p:cNvSpPr txBox="1">
            <a:spLocks noGrp="1"/>
          </p:cNvSpPr>
          <p:nvPr>
            <p:ph type="title"/>
          </p:nvPr>
        </p:nvSpPr>
        <p:spPr>
          <a:xfrm>
            <a:off x="653820" y="91549"/>
            <a:ext cx="7708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dirty="0" smtClean="0">
                <a:latin typeface="+mj-lt"/>
              </a:rPr>
              <a:t>KHÁI NIỆM ĐỊNH NGHĨA ĐO LƯỜNG </a:t>
            </a:r>
            <a:br>
              <a:rPr lang="en" sz="2800" dirty="0" smtClean="0">
                <a:latin typeface="+mj-lt"/>
              </a:rPr>
            </a:br>
            <a:r>
              <a:rPr lang="en" sz="2800" dirty="0" smtClean="0">
                <a:latin typeface="+mj-lt"/>
              </a:rPr>
              <a:t>LAO ĐỘNG TRẺ EM</a:t>
            </a:r>
            <a:endParaRPr sz="2800" dirty="0">
              <a:latin typeface="+mj-lt"/>
            </a:endParaRPr>
          </a:p>
        </p:txBody>
      </p:sp>
      <p:sp>
        <p:nvSpPr>
          <p:cNvPr id="42" name="TextBox 41">
            <a:extLst>
              <a:ext uri="{FF2B5EF4-FFF2-40B4-BE49-F238E27FC236}">
                <a16:creationId xmlns:a16="http://schemas.microsoft.com/office/drawing/2014/main" id="{C70FDA83-4FEB-454B-885D-4B287FCD00F7}"/>
              </a:ext>
            </a:extLst>
          </p:cNvPr>
          <p:cNvSpPr txBox="1"/>
          <p:nvPr/>
        </p:nvSpPr>
        <p:spPr>
          <a:xfrm>
            <a:off x="1131043" y="1542647"/>
            <a:ext cx="7048296" cy="3431709"/>
          </a:xfrm>
          <a:prstGeom prst="rect">
            <a:avLst/>
          </a:prstGeom>
          <a:noFill/>
          <a:ln>
            <a:noFill/>
          </a:ln>
        </p:spPr>
        <p:txBody>
          <a:bodyPr wrap="square" rtlCol="0">
            <a:spAutoFit/>
          </a:bodyPr>
          <a:lstStyle/>
          <a:p>
            <a:pPr lvl="0">
              <a:spcBef>
                <a:spcPts val="600"/>
              </a:spcBef>
              <a:spcAft>
                <a:spcPts val="600"/>
              </a:spcAft>
            </a:pPr>
            <a:r>
              <a:rPr lang="en-US" sz="2000" b="1" dirty="0">
                <a:latin typeface="Arial" panose="020B0604020202020204" pitchFamily="34" charset="0"/>
                <a:cs typeface="Arial" panose="020B0604020202020204" pitchFamily="34" charset="0"/>
              </a:rPr>
              <a:t>T</a:t>
            </a:r>
            <a:r>
              <a:rPr lang="vi-VN" sz="2000" b="1" dirty="0">
                <a:cs typeface="Arial" panose="020B0604020202020204" pitchFamily="34" charset="0"/>
              </a:rPr>
              <a:t>rẻ em thực hiện các công việc thuộc một trong những quy định sau được xác định là “</a:t>
            </a:r>
            <a:r>
              <a:rPr lang="vi-VN" sz="2000" b="1" dirty="0">
                <a:solidFill>
                  <a:srgbClr val="FF0000"/>
                </a:solidFill>
                <a:cs typeface="Arial" panose="020B0604020202020204" pitchFamily="34" charset="0"/>
              </a:rPr>
              <a:t>Lao động trẻ </a:t>
            </a:r>
            <a:r>
              <a:rPr lang="vi-VN" sz="2000" b="1" dirty="0" smtClean="0">
                <a:solidFill>
                  <a:srgbClr val="FF0000"/>
                </a:solidFill>
                <a:cs typeface="Arial" panose="020B0604020202020204" pitchFamily="34" charset="0"/>
              </a:rPr>
              <a:t>em</a:t>
            </a:r>
            <a:r>
              <a:rPr lang="en-US" sz="2000" b="1" dirty="0" smtClean="0">
                <a:cs typeface="Arial" panose="020B0604020202020204" pitchFamily="34" charset="0"/>
              </a:rPr>
              <a:t>”:</a:t>
            </a:r>
            <a:endParaRPr lang="en-US" sz="2000" b="1" dirty="0">
              <a:cs typeface="Arial" panose="020B0604020202020204" pitchFamily="34" charset="0"/>
            </a:endParaRPr>
          </a:p>
          <a:p>
            <a:pPr marL="457200" lvl="0" indent="-457200" algn="just">
              <a:spcBef>
                <a:spcPts val="600"/>
              </a:spcBef>
              <a:spcAft>
                <a:spcPts val="600"/>
              </a:spcAft>
              <a:buFont typeface="Wingdings" panose="05000000000000000000" pitchFamily="2" charset="2"/>
              <a:buChar char="Ø"/>
            </a:pPr>
            <a:r>
              <a:rPr lang="vi-VN" sz="2200" dirty="0">
                <a:solidFill>
                  <a:srgbClr val="0070C0"/>
                </a:solidFill>
                <a:cs typeface="Arial" panose="020B0604020202020204" pitchFamily="34" charset="0"/>
              </a:rPr>
              <a:t>Công việc được thực hiện bởi một trẻ em </a:t>
            </a:r>
            <a:r>
              <a:rPr lang="vi-VN" sz="2200" dirty="0">
                <a:solidFill>
                  <a:schemeClr val="bg2">
                    <a:lumMod val="75000"/>
                  </a:schemeClr>
                </a:solidFill>
                <a:cs typeface="Arial" panose="020B0604020202020204" pitchFamily="34" charset="0"/>
              </a:rPr>
              <a:t>dưới độ tuổi tối thiểu </a:t>
            </a:r>
            <a:r>
              <a:rPr lang="vi-VN" sz="2200" dirty="0" smtClean="0">
                <a:solidFill>
                  <a:srgbClr val="0070C0"/>
                </a:solidFill>
                <a:cs typeface="Arial" panose="020B0604020202020204" pitchFamily="34" charset="0"/>
              </a:rPr>
              <a:t>theo </a:t>
            </a:r>
            <a:r>
              <a:rPr lang="vi-VN" sz="2200" dirty="0">
                <a:solidFill>
                  <a:srgbClr val="0070C0"/>
                </a:solidFill>
                <a:cs typeface="Arial" panose="020B0604020202020204" pitchFamily="34" charset="0"/>
              </a:rPr>
              <a:t>quy định của luật pháp quốc gia, theo các tiêu chuẩn quốc tế được chấp </a:t>
            </a:r>
            <a:r>
              <a:rPr lang="vi-VN" sz="2200" dirty="0" smtClean="0">
                <a:solidFill>
                  <a:srgbClr val="0070C0"/>
                </a:solidFill>
                <a:cs typeface="Arial" panose="020B0604020202020204" pitchFamily="34" charset="0"/>
              </a:rPr>
              <a:t>nhận</a:t>
            </a:r>
            <a:endParaRPr lang="en-US" sz="2200" dirty="0" smtClean="0">
              <a:solidFill>
                <a:srgbClr val="0070C0"/>
              </a:solidFill>
              <a:cs typeface="Arial" panose="020B0604020202020204" pitchFamily="34" charset="0"/>
            </a:endParaRPr>
          </a:p>
          <a:p>
            <a:pPr marL="457200" lvl="0" indent="-457200" algn="just">
              <a:spcBef>
                <a:spcPts val="1200"/>
              </a:spcBef>
              <a:spcAft>
                <a:spcPts val="1200"/>
              </a:spcAft>
              <a:buFont typeface="Wingdings" panose="05000000000000000000" pitchFamily="2" charset="2"/>
              <a:buChar char="Ø"/>
            </a:pPr>
            <a:r>
              <a:rPr lang="vi-VN" sz="2200" dirty="0">
                <a:solidFill>
                  <a:srgbClr val="0070C0"/>
                </a:solidFill>
                <a:cs typeface="Arial" panose="020B0604020202020204" pitchFamily="34" charset="0"/>
              </a:rPr>
              <a:t>Công việc </a:t>
            </a:r>
            <a:r>
              <a:rPr lang="vi-VN" sz="2200" dirty="0">
                <a:solidFill>
                  <a:schemeClr val="bg2">
                    <a:lumMod val="75000"/>
                  </a:schemeClr>
                </a:solidFill>
                <a:cs typeface="Arial" panose="020B0604020202020204" pitchFamily="34" charset="0"/>
              </a:rPr>
              <a:t>gây nguy hiểm </a:t>
            </a:r>
            <a:r>
              <a:rPr lang="vi-VN" sz="2200" dirty="0">
                <a:solidFill>
                  <a:srgbClr val="0070C0"/>
                </a:solidFill>
                <a:cs typeface="Arial" panose="020B0604020202020204" pitchFamily="34" charset="0"/>
              </a:rPr>
              <a:t>cho sức khỏe thể chất, tinh thần hoặc đạo đức của trẻ em</a:t>
            </a:r>
            <a:endParaRPr lang="en-US" sz="2200" dirty="0">
              <a:solidFill>
                <a:srgbClr val="0070C0"/>
              </a:solidFill>
              <a:cs typeface="Arial" panose="020B0604020202020204" pitchFamily="34" charset="0"/>
            </a:endParaRPr>
          </a:p>
          <a:p>
            <a:pPr marL="457200" lvl="0" indent="-457200" algn="just">
              <a:spcBef>
                <a:spcPts val="1200"/>
              </a:spcBef>
              <a:spcAft>
                <a:spcPts val="1200"/>
              </a:spcAft>
              <a:buFont typeface="Wingdings" panose="05000000000000000000" pitchFamily="2" charset="2"/>
              <a:buChar char="Ø"/>
            </a:pPr>
            <a:r>
              <a:rPr lang="en-US" sz="2200" dirty="0" err="1">
                <a:solidFill>
                  <a:srgbClr val="0070C0"/>
                </a:solidFill>
                <a:cs typeface="Arial" panose="020B0604020202020204" pitchFamily="34" charset="0"/>
              </a:rPr>
              <a:t>Các</a:t>
            </a:r>
            <a:r>
              <a:rPr lang="en-US" sz="2200" dirty="0">
                <a:solidFill>
                  <a:srgbClr val="0070C0"/>
                </a:solidFill>
                <a:cs typeface="Arial" panose="020B0604020202020204" pitchFamily="34" charset="0"/>
              </a:rPr>
              <a:t> </a:t>
            </a:r>
            <a:r>
              <a:rPr lang="en-US" sz="2200" dirty="0" err="1">
                <a:solidFill>
                  <a:srgbClr val="0070C0"/>
                </a:solidFill>
                <a:cs typeface="Arial" panose="020B0604020202020204" pitchFamily="34" charset="0"/>
              </a:rPr>
              <a:t>hình</a:t>
            </a:r>
            <a:r>
              <a:rPr lang="en-US" sz="2200" dirty="0">
                <a:solidFill>
                  <a:srgbClr val="0070C0"/>
                </a:solidFill>
                <a:cs typeface="Arial" panose="020B0604020202020204" pitchFamily="34" charset="0"/>
              </a:rPr>
              <a:t> </a:t>
            </a:r>
            <a:r>
              <a:rPr lang="en-US" sz="2200" dirty="0" err="1">
                <a:solidFill>
                  <a:srgbClr val="0070C0"/>
                </a:solidFill>
                <a:cs typeface="Arial" panose="020B0604020202020204" pitchFamily="34" charset="0"/>
              </a:rPr>
              <a:t>thức</a:t>
            </a:r>
            <a:r>
              <a:rPr lang="en-US" sz="2200" dirty="0">
                <a:solidFill>
                  <a:srgbClr val="0070C0"/>
                </a:solidFill>
                <a:cs typeface="Arial" panose="020B0604020202020204" pitchFamily="34" charset="0"/>
              </a:rPr>
              <a:t> </a:t>
            </a:r>
            <a:r>
              <a:rPr lang="en-US" sz="2200" dirty="0" err="1">
                <a:solidFill>
                  <a:srgbClr val="0070C0"/>
                </a:solidFill>
                <a:cs typeface="Arial" panose="020B0604020202020204" pitchFamily="34" charset="0"/>
              </a:rPr>
              <a:t>lao</a:t>
            </a:r>
            <a:r>
              <a:rPr lang="en-US" sz="2200" dirty="0">
                <a:solidFill>
                  <a:srgbClr val="0070C0"/>
                </a:solidFill>
                <a:cs typeface="Arial" panose="020B0604020202020204" pitchFamily="34" charset="0"/>
              </a:rPr>
              <a:t> </a:t>
            </a:r>
            <a:r>
              <a:rPr lang="en-US" sz="2200" dirty="0" err="1">
                <a:solidFill>
                  <a:srgbClr val="0070C0"/>
                </a:solidFill>
                <a:cs typeface="Arial" panose="020B0604020202020204" pitchFamily="34" charset="0"/>
              </a:rPr>
              <a:t>động</a:t>
            </a:r>
            <a:r>
              <a:rPr lang="en-US" sz="2200" dirty="0">
                <a:solidFill>
                  <a:srgbClr val="0070C0"/>
                </a:solidFill>
                <a:cs typeface="Arial" panose="020B0604020202020204" pitchFamily="34" charset="0"/>
              </a:rPr>
              <a:t> </a:t>
            </a:r>
            <a:r>
              <a:rPr lang="en-US" sz="2200" dirty="0" err="1">
                <a:solidFill>
                  <a:srgbClr val="0070C0"/>
                </a:solidFill>
                <a:cs typeface="Arial" panose="020B0604020202020204" pitchFamily="34" charset="0"/>
              </a:rPr>
              <a:t>trẻ</a:t>
            </a:r>
            <a:r>
              <a:rPr lang="en-US" sz="2200" dirty="0">
                <a:solidFill>
                  <a:srgbClr val="0070C0"/>
                </a:solidFill>
                <a:cs typeface="Arial" panose="020B0604020202020204" pitchFamily="34" charset="0"/>
              </a:rPr>
              <a:t> </a:t>
            </a:r>
            <a:r>
              <a:rPr lang="en-US" sz="2200" dirty="0" err="1">
                <a:solidFill>
                  <a:srgbClr val="0070C0"/>
                </a:solidFill>
                <a:cs typeface="Arial" panose="020B0604020202020204" pitchFamily="34" charset="0"/>
              </a:rPr>
              <a:t>em</a:t>
            </a:r>
            <a:r>
              <a:rPr lang="en-US" sz="2200" dirty="0">
                <a:solidFill>
                  <a:srgbClr val="0070C0"/>
                </a:solidFill>
                <a:cs typeface="Arial" panose="020B0604020202020204" pitchFamily="34" charset="0"/>
              </a:rPr>
              <a:t> </a:t>
            </a:r>
            <a:r>
              <a:rPr lang="en-US" sz="2200" dirty="0" err="1">
                <a:solidFill>
                  <a:srgbClr val="0070C0"/>
                </a:solidFill>
                <a:cs typeface="Arial" panose="020B0604020202020204" pitchFamily="34" charset="0"/>
              </a:rPr>
              <a:t>tồi</a:t>
            </a:r>
            <a:r>
              <a:rPr lang="en-US" sz="2200" dirty="0">
                <a:solidFill>
                  <a:srgbClr val="0070C0"/>
                </a:solidFill>
                <a:cs typeface="Arial" panose="020B0604020202020204" pitchFamily="34" charset="0"/>
              </a:rPr>
              <a:t> </a:t>
            </a:r>
            <a:r>
              <a:rPr lang="en-US" sz="2200" dirty="0" err="1">
                <a:solidFill>
                  <a:srgbClr val="0070C0"/>
                </a:solidFill>
                <a:cs typeface="Arial" panose="020B0604020202020204" pitchFamily="34" charset="0"/>
              </a:rPr>
              <a:t>tệ</a:t>
            </a:r>
            <a:r>
              <a:rPr lang="en-US" sz="2200" dirty="0">
                <a:solidFill>
                  <a:srgbClr val="0070C0"/>
                </a:solidFill>
                <a:cs typeface="Arial" panose="020B0604020202020204" pitchFamily="34" charset="0"/>
              </a:rPr>
              <a:t> </a:t>
            </a:r>
            <a:r>
              <a:rPr lang="en-US" sz="2200" dirty="0" err="1">
                <a:solidFill>
                  <a:srgbClr val="0070C0"/>
                </a:solidFill>
                <a:cs typeface="Arial" panose="020B0604020202020204" pitchFamily="34" charset="0"/>
              </a:rPr>
              <a:t>nhất</a:t>
            </a:r>
            <a:r>
              <a:rPr lang="en-US" sz="2200" dirty="0" smtClean="0">
                <a:solidFill>
                  <a:srgbClr val="0070C0"/>
                </a:solidFill>
                <a:cs typeface="Arial" panose="020B0604020202020204" pitchFamily="34" charset="0"/>
              </a:rPr>
              <a:t>.</a:t>
            </a:r>
            <a:endParaRPr lang="en-US" sz="2200" dirty="0">
              <a:solidFill>
                <a:srgbClr val="0070C0"/>
              </a:solidFill>
              <a:cs typeface="Arial" panose="020B0604020202020204" pitchFamily="34" charset="0"/>
            </a:endParaRPr>
          </a:p>
        </p:txBody>
      </p:sp>
      <p:sp>
        <p:nvSpPr>
          <p:cNvPr id="43" name="TextBox 42"/>
          <p:cNvSpPr txBox="1"/>
          <p:nvPr/>
        </p:nvSpPr>
        <p:spPr>
          <a:xfrm>
            <a:off x="1131043" y="1142537"/>
            <a:ext cx="7230977" cy="400110"/>
          </a:xfrm>
          <a:prstGeom prst="rect">
            <a:avLst/>
          </a:prstGeom>
          <a:noFill/>
        </p:spPr>
        <p:txBody>
          <a:bodyPr wrap="square" rtlCol="0">
            <a:spAutoFit/>
          </a:bodyPr>
          <a:lstStyle/>
          <a:p>
            <a:r>
              <a:rPr lang="en-US" sz="2000" b="1" dirty="0" err="1" smtClean="0">
                <a:solidFill>
                  <a:srgbClr val="002060"/>
                </a:solidFill>
              </a:rPr>
              <a:t>Khái</a:t>
            </a:r>
            <a:r>
              <a:rPr lang="en-US" sz="2000" b="1" dirty="0" smtClean="0">
                <a:solidFill>
                  <a:srgbClr val="002060"/>
                </a:solidFill>
              </a:rPr>
              <a:t> </a:t>
            </a:r>
            <a:r>
              <a:rPr lang="en-US" sz="2000" b="1" dirty="0" err="1" smtClean="0">
                <a:solidFill>
                  <a:srgbClr val="002060"/>
                </a:solidFill>
              </a:rPr>
              <a:t>niệm</a:t>
            </a:r>
            <a:r>
              <a:rPr lang="en-US" sz="2000" b="1" dirty="0" smtClean="0">
                <a:solidFill>
                  <a:srgbClr val="002060"/>
                </a:solidFill>
              </a:rPr>
              <a:t> </a:t>
            </a:r>
            <a:r>
              <a:rPr lang="en-US" sz="2000" b="1" dirty="0">
                <a:solidFill>
                  <a:srgbClr val="002060"/>
                </a:solidFill>
              </a:rPr>
              <a:t>về </a:t>
            </a:r>
            <a:r>
              <a:rPr lang="en-US" sz="2000" b="1" dirty="0" err="1">
                <a:solidFill>
                  <a:srgbClr val="002060"/>
                </a:solidFill>
              </a:rPr>
              <a:t>lao</a:t>
            </a:r>
            <a:r>
              <a:rPr lang="en-US" sz="2000" b="1" dirty="0">
                <a:solidFill>
                  <a:srgbClr val="002060"/>
                </a:solidFill>
              </a:rPr>
              <a:t> </a:t>
            </a:r>
            <a:r>
              <a:rPr lang="en-US" sz="2000" b="1" dirty="0" err="1">
                <a:solidFill>
                  <a:srgbClr val="002060"/>
                </a:solidFill>
              </a:rPr>
              <a:t>động</a:t>
            </a:r>
            <a:r>
              <a:rPr lang="en-US" sz="2000" b="1" dirty="0">
                <a:solidFill>
                  <a:srgbClr val="002060"/>
                </a:solidFill>
              </a:rPr>
              <a:t> </a:t>
            </a:r>
            <a:r>
              <a:rPr lang="en-US" sz="2000" b="1" dirty="0" err="1">
                <a:solidFill>
                  <a:srgbClr val="002060"/>
                </a:solidFill>
              </a:rPr>
              <a:t>trẻ</a:t>
            </a:r>
            <a:r>
              <a:rPr lang="en-US" sz="2000" b="1" dirty="0">
                <a:solidFill>
                  <a:srgbClr val="002060"/>
                </a:solidFill>
              </a:rPr>
              <a:t> </a:t>
            </a:r>
            <a:r>
              <a:rPr lang="en-US" sz="2000" b="1" dirty="0" err="1" smtClean="0">
                <a:solidFill>
                  <a:srgbClr val="002060"/>
                </a:solidFill>
              </a:rPr>
              <a:t>em</a:t>
            </a:r>
            <a:r>
              <a:rPr lang="en-US" sz="2000" b="1" dirty="0" smtClean="0">
                <a:solidFill>
                  <a:srgbClr val="002060"/>
                </a:solidFill>
              </a:rPr>
              <a:t> </a:t>
            </a:r>
            <a:r>
              <a:rPr lang="en-US" sz="2000" b="1" dirty="0" err="1" smtClean="0">
                <a:solidFill>
                  <a:srgbClr val="002060"/>
                </a:solidFill>
              </a:rPr>
              <a:t>theo</a:t>
            </a:r>
            <a:r>
              <a:rPr lang="en-US" sz="2000" b="1" dirty="0" smtClean="0">
                <a:solidFill>
                  <a:srgbClr val="002060"/>
                </a:solidFill>
              </a:rPr>
              <a:t> </a:t>
            </a:r>
            <a:r>
              <a:rPr lang="en-US" sz="2000" b="1" dirty="0" err="1" smtClean="0">
                <a:solidFill>
                  <a:srgbClr val="002060"/>
                </a:solidFill>
              </a:rPr>
              <a:t>tiêu</a:t>
            </a:r>
            <a:r>
              <a:rPr lang="en-US" sz="2000" b="1" dirty="0" smtClean="0">
                <a:solidFill>
                  <a:srgbClr val="002060"/>
                </a:solidFill>
              </a:rPr>
              <a:t> </a:t>
            </a:r>
            <a:r>
              <a:rPr lang="en-US" sz="2000" b="1" dirty="0" err="1" smtClean="0">
                <a:solidFill>
                  <a:srgbClr val="002060"/>
                </a:solidFill>
              </a:rPr>
              <a:t>chuẩn</a:t>
            </a:r>
            <a:r>
              <a:rPr lang="en-US" sz="2000" b="1" dirty="0" smtClean="0">
                <a:solidFill>
                  <a:srgbClr val="002060"/>
                </a:solidFill>
              </a:rPr>
              <a:t> </a:t>
            </a:r>
            <a:r>
              <a:rPr lang="en-US" sz="2000" b="1" dirty="0" err="1" smtClean="0">
                <a:solidFill>
                  <a:srgbClr val="002060"/>
                </a:solidFill>
              </a:rPr>
              <a:t>quốc</a:t>
            </a:r>
            <a:r>
              <a:rPr lang="en-US" sz="2000" b="1" dirty="0" smtClean="0">
                <a:solidFill>
                  <a:srgbClr val="002060"/>
                </a:solidFill>
              </a:rPr>
              <a:t> </a:t>
            </a:r>
            <a:r>
              <a:rPr lang="en-US" sz="2000" b="1" dirty="0" err="1" smtClean="0">
                <a:solidFill>
                  <a:srgbClr val="002060"/>
                </a:solidFill>
              </a:rPr>
              <a:t>tế</a:t>
            </a:r>
            <a:endParaRPr lang="en-US" sz="2000" b="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
                                            <p:txEl>
                                              <p:pRg st="0" end="0"/>
                                            </p:txEl>
                                          </p:spTgt>
                                        </p:tgtEl>
                                        <p:attrNameLst>
                                          <p:attrName>style.visibility</p:attrName>
                                        </p:attrNameLst>
                                      </p:cBhvr>
                                      <p:to>
                                        <p:strVal val="visible"/>
                                      </p:to>
                                    </p:set>
                                    <p:animEffect transition="in" filter="fade">
                                      <p:cBhvr>
                                        <p:cTn id="7" dur="500"/>
                                        <p:tgtEl>
                                          <p:spTgt spid="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
                                            <p:txEl>
                                              <p:pRg st="1" end="1"/>
                                            </p:txEl>
                                          </p:spTgt>
                                        </p:tgtEl>
                                        <p:attrNameLst>
                                          <p:attrName>style.visibility</p:attrName>
                                        </p:attrNameLst>
                                      </p:cBhvr>
                                      <p:to>
                                        <p:strVal val="visible"/>
                                      </p:to>
                                    </p:set>
                                    <p:animEffect transition="in" filter="fade">
                                      <p:cBhvr>
                                        <p:cTn id="12" dur="500"/>
                                        <p:tgtEl>
                                          <p:spTgt spid="4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2">
                                            <p:txEl>
                                              <p:pRg st="2" end="2"/>
                                            </p:txEl>
                                          </p:spTgt>
                                        </p:tgtEl>
                                        <p:attrNameLst>
                                          <p:attrName>style.visibility</p:attrName>
                                        </p:attrNameLst>
                                      </p:cBhvr>
                                      <p:to>
                                        <p:strVal val="visible"/>
                                      </p:to>
                                    </p:set>
                                    <p:animEffect transition="in" filter="fade">
                                      <p:cBhvr>
                                        <p:cTn id="17" dur="500"/>
                                        <p:tgtEl>
                                          <p:spTgt spid="4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2">
                                            <p:txEl>
                                              <p:pRg st="3" end="3"/>
                                            </p:txEl>
                                          </p:spTgt>
                                        </p:tgtEl>
                                        <p:attrNameLst>
                                          <p:attrName>style.visibility</p:attrName>
                                        </p:attrNameLst>
                                      </p:cBhvr>
                                      <p:to>
                                        <p:strVal val="visible"/>
                                      </p:to>
                                    </p:set>
                                    <p:animEffect transition="in" filter="fade">
                                      <p:cBhvr>
                                        <p:cTn id="22" dur="500"/>
                                        <p:tgtEl>
                                          <p:spTgt spid="4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1"/>
        <p:cNvGrpSpPr/>
        <p:nvPr/>
      </p:nvGrpSpPr>
      <p:grpSpPr>
        <a:xfrm>
          <a:off x="0" y="0"/>
          <a:ext cx="0" cy="0"/>
          <a:chOff x="0" y="0"/>
          <a:chExt cx="0" cy="0"/>
        </a:xfrm>
      </p:grpSpPr>
      <p:sp>
        <p:nvSpPr>
          <p:cNvPr id="41" name="Google Shape;1195;p38"/>
          <p:cNvSpPr txBox="1">
            <a:spLocks noGrp="1"/>
          </p:cNvSpPr>
          <p:nvPr>
            <p:ph type="title"/>
          </p:nvPr>
        </p:nvSpPr>
        <p:spPr>
          <a:xfrm>
            <a:off x="653820" y="91549"/>
            <a:ext cx="7708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dirty="0" smtClean="0">
                <a:latin typeface="+mj-lt"/>
              </a:rPr>
              <a:t>KHÁI NIỆM ĐỊNH NGHĨA ĐO LƯỜNG </a:t>
            </a:r>
            <a:br>
              <a:rPr lang="en" sz="2800" dirty="0" smtClean="0">
                <a:latin typeface="+mj-lt"/>
              </a:rPr>
            </a:br>
            <a:r>
              <a:rPr lang="en" sz="2800" dirty="0" smtClean="0">
                <a:latin typeface="+mj-lt"/>
              </a:rPr>
              <a:t>LAO ĐỘNG TRẺ EM</a:t>
            </a:r>
            <a:endParaRPr sz="2800" dirty="0">
              <a:latin typeface="+mj-lt"/>
            </a:endParaRPr>
          </a:p>
        </p:txBody>
      </p:sp>
      <p:sp>
        <p:nvSpPr>
          <p:cNvPr id="43" name="TextBox 42"/>
          <p:cNvSpPr txBox="1"/>
          <p:nvPr/>
        </p:nvSpPr>
        <p:spPr>
          <a:xfrm>
            <a:off x="974207" y="1020808"/>
            <a:ext cx="6727568" cy="707886"/>
          </a:xfrm>
          <a:prstGeom prst="rect">
            <a:avLst/>
          </a:prstGeom>
          <a:noFill/>
        </p:spPr>
        <p:txBody>
          <a:bodyPr wrap="square" rtlCol="0">
            <a:spAutoFit/>
          </a:bodyPr>
          <a:lstStyle/>
          <a:p>
            <a:r>
              <a:rPr lang="en-US" sz="2000" b="1" dirty="0" err="1" smtClean="0">
                <a:solidFill>
                  <a:srgbClr val="002060"/>
                </a:solidFill>
              </a:rPr>
              <a:t>Các</a:t>
            </a:r>
            <a:r>
              <a:rPr lang="en-US" sz="2000" b="1" dirty="0" smtClean="0">
                <a:solidFill>
                  <a:srgbClr val="002060"/>
                </a:solidFill>
              </a:rPr>
              <a:t> </a:t>
            </a:r>
            <a:r>
              <a:rPr lang="en-US" sz="2000" b="1" dirty="0" err="1" smtClean="0">
                <a:solidFill>
                  <a:srgbClr val="002060"/>
                </a:solidFill>
              </a:rPr>
              <a:t>quy</a:t>
            </a:r>
            <a:r>
              <a:rPr lang="en-US" sz="2000" b="1" dirty="0" smtClean="0">
                <a:solidFill>
                  <a:srgbClr val="002060"/>
                </a:solidFill>
              </a:rPr>
              <a:t> </a:t>
            </a:r>
            <a:r>
              <a:rPr lang="en-US" sz="2000" b="1" dirty="0" err="1" smtClean="0">
                <a:solidFill>
                  <a:srgbClr val="002060"/>
                </a:solidFill>
              </a:rPr>
              <a:t>định</a:t>
            </a:r>
            <a:r>
              <a:rPr lang="en-US" sz="2000" b="1" dirty="0">
                <a:solidFill>
                  <a:srgbClr val="002060"/>
                </a:solidFill>
              </a:rPr>
              <a:t> </a:t>
            </a:r>
            <a:r>
              <a:rPr lang="en-US" sz="2000" b="1" dirty="0" err="1" smtClean="0">
                <a:solidFill>
                  <a:srgbClr val="002060"/>
                </a:solidFill>
              </a:rPr>
              <a:t>của</a:t>
            </a:r>
            <a:r>
              <a:rPr lang="en-US" sz="2000" b="1" dirty="0" smtClean="0">
                <a:solidFill>
                  <a:srgbClr val="002060"/>
                </a:solidFill>
              </a:rPr>
              <a:t> pháp </a:t>
            </a:r>
            <a:r>
              <a:rPr lang="en-US" sz="2000" b="1" dirty="0" err="1" smtClean="0">
                <a:solidFill>
                  <a:srgbClr val="002060"/>
                </a:solidFill>
              </a:rPr>
              <a:t>luật</a:t>
            </a:r>
            <a:r>
              <a:rPr lang="en-US" sz="2000" b="1" dirty="0" smtClean="0">
                <a:solidFill>
                  <a:srgbClr val="002060"/>
                </a:solidFill>
              </a:rPr>
              <a:t> Việt Nam </a:t>
            </a:r>
            <a:r>
              <a:rPr lang="en-US" sz="2000" b="1" dirty="0" err="1" smtClean="0">
                <a:solidFill>
                  <a:srgbClr val="002060"/>
                </a:solidFill>
              </a:rPr>
              <a:t>đối</a:t>
            </a:r>
            <a:r>
              <a:rPr lang="en-US" sz="2000" b="1" dirty="0" smtClean="0">
                <a:solidFill>
                  <a:srgbClr val="002060"/>
                </a:solidFill>
              </a:rPr>
              <a:t> </a:t>
            </a:r>
            <a:r>
              <a:rPr lang="en-US" sz="2000" b="1" dirty="0" err="1" smtClean="0">
                <a:solidFill>
                  <a:srgbClr val="002060"/>
                </a:solidFill>
              </a:rPr>
              <a:t>với</a:t>
            </a:r>
            <a:r>
              <a:rPr lang="en-US" sz="2000" b="1" dirty="0" smtClean="0">
                <a:solidFill>
                  <a:srgbClr val="002060"/>
                </a:solidFill>
              </a:rPr>
              <a:t> </a:t>
            </a:r>
            <a:r>
              <a:rPr lang="en-US" sz="2000" b="1" dirty="0" err="1" smtClean="0">
                <a:solidFill>
                  <a:srgbClr val="002060"/>
                </a:solidFill>
              </a:rPr>
              <a:t>trẻ</a:t>
            </a:r>
            <a:r>
              <a:rPr lang="en-US" sz="2000" b="1" dirty="0" smtClean="0">
                <a:solidFill>
                  <a:srgbClr val="002060"/>
                </a:solidFill>
              </a:rPr>
              <a:t> </a:t>
            </a:r>
            <a:r>
              <a:rPr lang="en-US" sz="2000" b="1" dirty="0" err="1" smtClean="0">
                <a:solidFill>
                  <a:srgbClr val="002060"/>
                </a:solidFill>
              </a:rPr>
              <a:t>em</a:t>
            </a:r>
            <a:r>
              <a:rPr lang="en-US" sz="2000" b="1" dirty="0" smtClean="0">
                <a:solidFill>
                  <a:srgbClr val="002060"/>
                </a:solidFill>
              </a:rPr>
              <a:t> </a:t>
            </a:r>
            <a:r>
              <a:rPr lang="en-US" sz="2000" b="1" dirty="0" err="1" smtClean="0">
                <a:solidFill>
                  <a:srgbClr val="002060"/>
                </a:solidFill>
              </a:rPr>
              <a:t>tham</a:t>
            </a:r>
            <a:r>
              <a:rPr lang="en-US" sz="2000" b="1" dirty="0" smtClean="0">
                <a:solidFill>
                  <a:srgbClr val="002060"/>
                </a:solidFill>
              </a:rPr>
              <a:t> gia </a:t>
            </a:r>
            <a:r>
              <a:rPr lang="en-US" sz="2000" b="1" dirty="0" err="1" smtClean="0">
                <a:solidFill>
                  <a:srgbClr val="002060"/>
                </a:solidFill>
              </a:rPr>
              <a:t>lao</a:t>
            </a:r>
            <a:r>
              <a:rPr lang="en-US" sz="2000" b="1" dirty="0" smtClean="0">
                <a:solidFill>
                  <a:srgbClr val="002060"/>
                </a:solidFill>
              </a:rPr>
              <a:t> </a:t>
            </a:r>
            <a:r>
              <a:rPr lang="en-US" sz="2000" b="1" dirty="0" err="1" smtClean="0">
                <a:solidFill>
                  <a:srgbClr val="002060"/>
                </a:solidFill>
              </a:rPr>
              <a:t>động</a:t>
            </a:r>
            <a:r>
              <a:rPr lang="en-US" sz="2000" b="1" dirty="0" smtClean="0">
                <a:solidFill>
                  <a:srgbClr val="002060"/>
                </a:solidFill>
              </a:rPr>
              <a:t> </a:t>
            </a:r>
            <a:endParaRPr lang="en-US" sz="2000" b="1" dirty="0">
              <a:solidFill>
                <a:srgbClr val="002060"/>
              </a:solidFill>
            </a:endParaRPr>
          </a:p>
        </p:txBody>
      </p:sp>
      <p:sp>
        <p:nvSpPr>
          <p:cNvPr id="5" name="TextBox 4">
            <a:extLst>
              <a:ext uri="{FF2B5EF4-FFF2-40B4-BE49-F238E27FC236}">
                <a16:creationId xmlns:a16="http://schemas.microsoft.com/office/drawing/2014/main" id="{C70FDA83-4FEB-454B-885D-4B287FCD00F7}"/>
              </a:ext>
            </a:extLst>
          </p:cNvPr>
          <p:cNvSpPr txBox="1"/>
          <p:nvPr/>
        </p:nvSpPr>
        <p:spPr>
          <a:xfrm>
            <a:off x="1033348" y="1702929"/>
            <a:ext cx="7396976" cy="3323987"/>
          </a:xfrm>
          <a:prstGeom prst="rect">
            <a:avLst/>
          </a:prstGeom>
          <a:noFill/>
          <a:ln>
            <a:noFill/>
          </a:ln>
        </p:spPr>
        <p:txBody>
          <a:bodyPr wrap="square" rtlCol="0">
            <a:spAutoFit/>
          </a:bodyPr>
          <a:lstStyle/>
          <a:p>
            <a:pPr marL="566738" lvl="0" indent="-392113" algn="just">
              <a:spcBef>
                <a:spcPts val="1200"/>
              </a:spcBef>
              <a:tabLst>
                <a:tab pos="290513" algn="l"/>
              </a:tabLst>
            </a:pPr>
            <a:r>
              <a:rPr lang="vi-VN" sz="2000" b="1" dirty="0">
                <a:solidFill>
                  <a:schemeClr val="tx2"/>
                </a:solidFill>
                <a:cs typeface="Arial" panose="020B0604020202020204" pitchFamily="34" charset="0"/>
              </a:rPr>
              <a:t>	</a:t>
            </a:r>
            <a:r>
              <a:rPr lang="vi-VN" sz="2000" b="1" dirty="0" smtClean="0">
                <a:solidFill>
                  <a:schemeClr val="tx2"/>
                </a:solidFill>
                <a:cs typeface="Arial" panose="020B0604020202020204" pitchFamily="34" charset="0"/>
              </a:rPr>
              <a:t></a:t>
            </a:r>
            <a:r>
              <a:rPr lang="en-US" sz="2000" b="1" dirty="0" smtClean="0">
                <a:solidFill>
                  <a:schemeClr val="tx2"/>
                </a:solidFill>
                <a:cs typeface="Arial" panose="020B0604020202020204" pitchFamily="34" charset="0"/>
              </a:rPr>
              <a:t> </a:t>
            </a:r>
            <a:r>
              <a:rPr lang="vi-VN" sz="2000" b="1" dirty="0" smtClean="0">
                <a:solidFill>
                  <a:schemeClr val="tx2"/>
                </a:solidFill>
                <a:cs typeface="Arial" panose="020B0604020202020204" pitchFamily="34" charset="0"/>
              </a:rPr>
              <a:t>	</a:t>
            </a:r>
            <a:r>
              <a:rPr lang="vi-VN" sz="2000" b="1" dirty="0">
                <a:solidFill>
                  <a:srgbClr val="C2B834"/>
                </a:solidFill>
                <a:cs typeface="Arial" panose="020B0604020202020204" pitchFamily="34" charset="0"/>
              </a:rPr>
              <a:t>Bộ luật Lao động</a:t>
            </a:r>
            <a:r>
              <a:rPr lang="en-US" sz="2000" b="1" dirty="0">
                <a:solidFill>
                  <a:srgbClr val="C2B834"/>
                </a:solidFill>
                <a:cs typeface="Arial" panose="020B0604020202020204" pitchFamily="34" charset="0"/>
              </a:rPr>
              <a:t> 2019</a:t>
            </a:r>
            <a:r>
              <a:rPr lang="vi-VN" sz="2000" b="1" dirty="0">
                <a:solidFill>
                  <a:srgbClr val="C2B834"/>
                </a:solidFill>
                <a:cs typeface="Arial" panose="020B0604020202020204" pitchFamily="34" charset="0"/>
              </a:rPr>
              <a:t> </a:t>
            </a:r>
            <a:r>
              <a:rPr lang="en-US" sz="2000" b="1" dirty="0">
                <a:solidFill>
                  <a:schemeClr val="tx2"/>
                </a:solidFill>
                <a:cs typeface="Arial" panose="020B0604020202020204" pitchFamily="34" charset="0"/>
              </a:rPr>
              <a:t>		</a:t>
            </a:r>
          </a:p>
          <a:p>
            <a:pPr marL="392113" indent="14288" algn="just">
              <a:spcBef>
                <a:spcPts val="1200"/>
              </a:spcBef>
              <a:tabLst>
                <a:tab pos="290513" algn="l"/>
              </a:tabLst>
            </a:pPr>
            <a:r>
              <a:rPr lang="vi-VN" sz="2000" dirty="0">
                <a:latin typeface="Arial" panose="020B0604020202020204" pitchFamily="34" charset="0"/>
                <a:cs typeface="Arial" panose="020B0604020202020204" pitchFamily="34" charset="0"/>
              </a:rPr>
              <a:t>Khoản 1 Điều </a:t>
            </a:r>
            <a:r>
              <a:rPr lang="vi-VN" sz="2000" dirty="0" smtClean="0">
                <a:latin typeface="Arial" panose="020B0604020202020204" pitchFamily="34" charset="0"/>
                <a:cs typeface="Arial" panose="020B0604020202020204" pitchFamily="34" charset="0"/>
              </a:rPr>
              <a:t>3</a:t>
            </a:r>
            <a:r>
              <a:rPr lang="en-US" sz="2000" dirty="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quy</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định</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về</a:t>
            </a:r>
            <a:r>
              <a:rPr lang="vi-VN" sz="2000" dirty="0" smtClean="0">
                <a:latin typeface="Arial" panose="020B0604020202020204" pitchFamily="34" charset="0"/>
                <a:cs typeface="Arial" panose="020B0604020202020204" pitchFamily="34" charset="0"/>
              </a:rPr>
              <a:t> </a:t>
            </a:r>
            <a:r>
              <a:rPr lang="vi-VN" sz="2000" dirty="0">
                <a:solidFill>
                  <a:srgbClr val="0070C0"/>
                </a:solidFill>
                <a:latin typeface="Arial" panose="020B0604020202020204" pitchFamily="34" charset="0"/>
                <a:cs typeface="Arial" panose="020B0604020202020204" pitchFamily="34" charset="0"/>
              </a:rPr>
              <a:t>“Độ tuổi lao động tối thiểu của người lao động là từ đủ 15 tuổi</a:t>
            </a:r>
            <a:r>
              <a:rPr lang="vi-VN" sz="2000" dirty="0" smtClean="0">
                <a:solidFill>
                  <a:srgbClr val="0070C0"/>
                </a:solidFill>
                <a:latin typeface="Arial" panose="020B0604020202020204" pitchFamily="34" charset="0"/>
                <a:cs typeface="Arial" panose="020B0604020202020204" pitchFamily="34" charset="0"/>
              </a:rPr>
              <a:t>”</a:t>
            </a:r>
            <a:r>
              <a:rPr lang="en-US" sz="2000" dirty="0" smtClean="0">
                <a:solidFill>
                  <a:srgbClr val="0070C0"/>
                </a:solidFill>
                <a:latin typeface="Arial" panose="020B0604020202020204" pitchFamily="34" charset="0"/>
                <a:cs typeface="Arial" panose="020B0604020202020204" pitchFamily="34" charset="0"/>
              </a:rPr>
              <a:t>.</a:t>
            </a:r>
            <a:endParaRPr lang="en-US" sz="2000" dirty="0">
              <a:solidFill>
                <a:srgbClr val="0070C0"/>
              </a:solidFill>
              <a:latin typeface="Arial" panose="020B0604020202020204" pitchFamily="34" charset="0"/>
              <a:cs typeface="Arial" panose="020B0604020202020204" pitchFamily="34" charset="0"/>
            </a:endParaRPr>
          </a:p>
          <a:p>
            <a:pPr marL="392113" indent="14288" algn="just">
              <a:spcBef>
                <a:spcPts val="1200"/>
              </a:spcBef>
              <a:tabLst>
                <a:tab pos="290513" algn="l"/>
              </a:tabLst>
            </a:pPr>
            <a:r>
              <a:rPr lang="en-US" sz="2000" dirty="0" err="1">
                <a:latin typeface="Arial" panose="020B0604020202020204" pitchFamily="34" charset="0"/>
                <a:cs typeface="Arial" panose="020B0604020202020204" pitchFamily="34" charset="0"/>
              </a:rPr>
              <a:t>Điều</a:t>
            </a:r>
            <a:r>
              <a:rPr lang="en-US" sz="2000" dirty="0">
                <a:latin typeface="Arial" panose="020B0604020202020204" pitchFamily="34" charset="0"/>
                <a:cs typeface="Arial" panose="020B0604020202020204" pitchFamily="34" charset="0"/>
              </a:rPr>
              <a:t> 143 </a:t>
            </a:r>
            <a:r>
              <a:rPr lang="en-US" sz="2000" dirty="0" err="1">
                <a:latin typeface="Arial" panose="020B0604020202020204" pitchFamily="34" charset="0"/>
                <a:cs typeface="Arial" panose="020B0604020202020204" pitchFamily="34" charset="0"/>
              </a:rPr>
              <a:t>quy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định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về</a:t>
            </a:r>
            <a:r>
              <a:rPr lang="en-US" sz="2000" dirty="0">
                <a:latin typeface="Arial" panose="020B0604020202020204" pitchFamily="34" charset="0"/>
                <a:cs typeface="Arial" panose="020B0604020202020204" pitchFamily="34" charset="0"/>
              </a:rPr>
              <a:t> </a:t>
            </a:r>
            <a:r>
              <a:rPr lang="vi-VN" sz="2000" dirty="0" smtClean="0">
                <a:latin typeface="Arial" panose="020B0604020202020204" pitchFamily="34" charset="0"/>
                <a:cs typeface="Arial" panose="020B0604020202020204" pitchFamily="34" charset="0"/>
              </a:rPr>
              <a:t> </a:t>
            </a:r>
            <a:r>
              <a:rPr lang="vi-VN" sz="2000" dirty="0">
                <a:solidFill>
                  <a:srgbClr val="0070C0"/>
                </a:solidFill>
                <a:latin typeface="Arial" panose="020B0604020202020204" pitchFamily="34" charset="0"/>
                <a:cs typeface="Arial" panose="020B0604020202020204" pitchFamily="34" charset="0"/>
              </a:rPr>
              <a:t>“Lao động chưa thành niên là người lao động chưa </a:t>
            </a:r>
            <a:r>
              <a:rPr lang="vi-VN" sz="2000" dirty="0">
                <a:solidFill>
                  <a:srgbClr val="0070C0"/>
                </a:solidFill>
                <a:cs typeface="Arial" panose="020B0604020202020204" pitchFamily="34" charset="0"/>
              </a:rPr>
              <a:t>đủ 18 tuổi</a:t>
            </a:r>
            <a:r>
              <a:rPr lang="vi-VN" sz="2000" dirty="0" smtClean="0">
                <a:solidFill>
                  <a:srgbClr val="0070C0"/>
                </a:solidFill>
                <a:cs typeface="Arial" panose="020B0604020202020204" pitchFamily="34" charset="0"/>
              </a:rPr>
              <a:t>”</a:t>
            </a:r>
            <a:r>
              <a:rPr lang="en-US" sz="2000" dirty="0" smtClean="0">
                <a:solidFill>
                  <a:srgbClr val="0070C0"/>
                </a:solidFill>
                <a:cs typeface="Arial" panose="020B0604020202020204" pitchFamily="34" charset="0"/>
              </a:rPr>
              <a:t>.</a:t>
            </a:r>
            <a:r>
              <a:rPr lang="vi-VN" sz="2000" dirty="0" smtClean="0">
                <a:solidFill>
                  <a:srgbClr val="0070C0"/>
                </a:solidFill>
                <a:cs typeface="Arial" panose="020B0604020202020204" pitchFamily="34" charset="0"/>
              </a:rPr>
              <a:t> </a:t>
            </a:r>
            <a:endParaRPr lang="en-US" sz="2000" dirty="0">
              <a:solidFill>
                <a:srgbClr val="0070C0"/>
              </a:solidFill>
              <a:cs typeface="Arial" panose="020B0604020202020204" pitchFamily="34" charset="0"/>
            </a:endParaRPr>
          </a:p>
          <a:p>
            <a:pPr marL="392113" lvl="0" indent="14288" algn="just">
              <a:spcBef>
                <a:spcPts val="1200"/>
              </a:spcBef>
              <a:tabLst>
                <a:tab pos="290513" algn="l"/>
              </a:tabLst>
            </a:pPr>
            <a:r>
              <a:rPr lang="vi-VN" sz="2000" dirty="0"/>
              <a:t>Điều </a:t>
            </a:r>
            <a:r>
              <a:rPr lang="vi-VN" sz="2000" dirty="0" smtClean="0"/>
              <a:t>144</a:t>
            </a:r>
            <a:r>
              <a:rPr lang="en-US" sz="2000" dirty="0" smtClean="0"/>
              <a:t> </a:t>
            </a:r>
            <a:r>
              <a:rPr lang="en-US" sz="2000" dirty="0" err="1">
                <a:latin typeface="Arial" panose="020B0604020202020204" pitchFamily="34" charset="0"/>
                <a:cs typeface="Arial" panose="020B0604020202020204" pitchFamily="34" charset="0"/>
              </a:rPr>
              <a:t>quy</a:t>
            </a:r>
            <a:r>
              <a:rPr lang="en-US" sz="2000" dirty="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định</a:t>
            </a:r>
            <a:r>
              <a:rPr lang="en-US" sz="2000" dirty="0" smtClean="0"/>
              <a:t> </a:t>
            </a:r>
            <a:r>
              <a:rPr lang="vi-VN" sz="2000" dirty="0"/>
              <a:t>nguyên tắc sử dụng lao động chưa thành niên </a:t>
            </a:r>
            <a:r>
              <a:rPr lang="vi-VN" sz="2000" dirty="0">
                <a:solidFill>
                  <a:srgbClr val="0070C0"/>
                </a:solidFill>
              </a:rPr>
              <a:t>“lao động chưa thành niên chỉ được làm công việc phù hợp với sức khỏe để bảo đảm sự phát triển thể lực, trí lực, nhân </a:t>
            </a:r>
            <a:r>
              <a:rPr lang="vi-VN" sz="2000" dirty="0" smtClean="0">
                <a:solidFill>
                  <a:srgbClr val="0070C0"/>
                </a:solidFill>
              </a:rPr>
              <a:t>cách</a:t>
            </a:r>
            <a:r>
              <a:rPr lang="en-US" sz="2000" dirty="0" smtClean="0">
                <a:solidFill>
                  <a:srgbClr val="0070C0"/>
                </a:solidFill>
              </a:rPr>
              <a:t>”</a:t>
            </a:r>
            <a:r>
              <a:rPr lang="en-US" sz="2000" b="1" i="1" dirty="0" smtClean="0">
                <a:cs typeface="Arial" panose="020B0604020202020204" pitchFamily="34" charset="0"/>
              </a:rPr>
              <a:t>.</a:t>
            </a:r>
            <a:endParaRPr lang="en-US" sz="2000" dirty="0"/>
          </a:p>
        </p:txBody>
      </p:sp>
    </p:spTree>
    <p:extLst>
      <p:ext uri="{BB962C8B-B14F-4D97-AF65-F5344CB8AC3E}">
        <p14:creationId xmlns:p14="http://schemas.microsoft.com/office/powerpoint/2010/main" val="841934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ppt_x"/>
                                          </p:val>
                                        </p:tav>
                                        <p:tav tm="100000">
                                          <p:val>
                                            <p:strVal val="#ppt_x"/>
                                          </p:val>
                                        </p:tav>
                                      </p:tavLst>
                                    </p:anim>
                                    <p:anim calcmode="lin" valueType="num">
                                      <p:cBhvr additive="base">
                                        <p:cTn id="8"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fade">
                                      <p:cBhvr>
                                        <p:cTn id="18" dur="500"/>
                                        <p:tgtEl>
                                          <p:spTgt spid="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1"/>
        <p:cNvGrpSpPr/>
        <p:nvPr/>
      </p:nvGrpSpPr>
      <p:grpSpPr>
        <a:xfrm>
          <a:off x="0" y="0"/>
          <a:ext cx="0" cy="0"/>
          <a:chOff x="0" y="0"/>
          <a:chExt cx="0" cy="0"/>
        </a:xfrm>
      </p:grpSpPr>
      <p:sp>
        <p:nvSpPr>
          <p:cNvPr id="41" name="Google Shape;1195;p38"/>
          <p:cNvSpPr txBox="1">
            <a:spLocks noGrp="1"/>
          </p:cNvSpPr>
          <p:nvPr>
            <p:ph type="title"/>
          </p:nvPr>
        </p:nvSpPr>
        <p:spPr>
          <a:xfrm>
            <a:off x="653820" y="91549"/>
            <a:ext cx="7708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dirty="0" smtClean="0">
                <a:latin typeface="+mj-lt"/>
              </a:rPr>
              <a:t>KHÁI NIỆM ĐỊNH NGHĨA ĐO LƯỜNG </a:t>
            </a:r>
            <a:br>
              <a:rPr lang="en" sz="2800" dirty="0" smtClean="0">
                <a:latin typeface="+mj-lt"/>
              </a:rPr>
            </a:br>
            <a:r>
              <a:rPr lang="en" sz="2800" dirty="0" smtClean="0">
                <a:latin typeface="+mj-lt"/>
              </a:rPr>
              <a:t>LAO ĐỘNG TRẺ EM</a:t>
            </a:r>
            <a:endParaRPr sz="2800" dirty="0">
              <a:latin typeface="+mj-lt"/>
            </a:endParaRPr>
          </a:p>
        </p:txBody>
      </p:sp>
      <p:sp>
        <p:nvSpPr>
          <p:cNvPr id="6" name="TextBox 5">
            <a:extLst>
              <a:ext uri="{FF2B5EF4-FFF2-40B4-BE49-F238E27FC236}">
                <a16:creationId xmlns:a16="http://schemas.microsoft.com/office/drawing/2014/main" id="{C70FDA83-4FEB-454B-885D-4B287FCD00F7}"/>
              </a:ext>
            </a:extLst>
          </p:cNvPr>
          <p:cNvSpPr txBox="1"/>
          <p:nvPr/>
        </p:nvSpPr>
        <p:spPr>
          <a:xfrm>
            <a:off x="1008267" y="1829797"/>
            <a:ext cx="7353753" cy="2862322"/>
          </a:xfrm>
          <a:prstGeom prst="rect">
            <a:avLst/>
          </a:prstGeom>
          <a:noFill/>
          <a:ln>
            <a:noFill/>
          </a:ln>
        </p:spPr>
        <p:txBody>
          <a:bodyPr wrap="square" rtlCol="0">
            <a:spAutoFit/>
          </a:bodyPr>
          <a:lstStyle/>
          <a:p>
            <a:pPr marL="566738" lvl="0" indent="-392113" algn="just">
              <a:spcBef>
                <a:spcPts val="1200"/>
              </a:spcBef>
              <a:tabLst>
                <a:tab pos="290513" algn="l"/>
              </a:tabLst>
            </a:pPr>
            <a:r>
              <a:rPr lang="vi-VN" sz="2000" b="1" dirty="0">
                <a:solidFill>
                  <a:schemeClr val="tx2"/>
                </a:solidFill>
                <a:cs typeface="Arial" panose="020B0604020202020204" pitchFamily="34" charset="0"/>
              </a:rPr>
              <a:t>	</a:t>
            </a:r>
            <a:r>
              <a:rPr lang="en-US" sz="2000" b="1" dirty="0">
                <a:solidFill>
                  <a:schemeClr val="tx2"/>
                </a:solidFill>
                <a:cs typeface="Arial" panose="020B0604020202020204" pitchFamily="34" charset="0"/>
              </a:rPr>
              <a:t> </a:t>
            </a:r>
            <a:r>
              <a:rPr lang="vi-VN" sz="2000" b="1" dirty="0">
                <a:solidFill>
                  <a:schemeClr val="tx2"/>
                </a:solidFill>
                <a:cs typeface="Arial" panose="020B0604020202020204" pitchFamily="34" charset="0"/>
              </a:rPr>
              <a:t>	</a:t>
            </a:r>
            <a:r>
              <a:rPr lang="vi-VN" sz="2000" b="1" dirty="0">
                <a:solidFill>
                  <a:srgbClr val="C2B834"/>
                </a:solidFill>
                <a:cs typeface="Arial" panose="020B0604020202020204" pitchFamily="34" charset="0"/>
              </a:rPr>
              <a:t>Bộ luật Lao động</a:t>
            </a:r>
            <a:r>
              <a:rPr lang="en-US" sz="2000" b="1" dirty="0">
                <a:solidFill>
                  <a:srgbClr val="C2B834"/>
                </a:solidFill>
                <a:cs typeface="Arial" panose="020B0604020202020204" pitchFamily="34" charset="0"/>
              </a:rPr>
              <a:t> </a:t>
            </a:r>
            <a:r>
              <a:rPr lang="en-US" sz="2000" b="1" dirty="0" smtClean="0">
                <a:solidFill>
                  <a:srgbClr val="C2B834"/>
                </a:solidFill>
                <a:cs typeface="Arial" panose="020B0604020202020204" pitchFamily="34" charset="0"/>
              </a:rPr>
              <a:t>2019 (</a:t>
            </a:r>
            <a:r>
              <a:rPr lang="en-US" sz="2000" b="1" dirty="0" err="1" smtClean="0">
                <a:solidFill>
                  <a:srgbClr val="C2B834"/>
                </a:solidFill>
                <a:cs typeface="Arial" panose="020B0604020202020204" pitchFamily="34" charset="0"/>
              </a:rPr>
              <a:t>tiếp</a:t>
            </a:r>
            <a:r>
              <a:rPr lang="en-US" sz="2000" b="1" dirty="0" smtClean="0">
                <a:solidFill>
                  <a:srgbClr val="C2B834"/>
                </a:solidFill>
                <a:cs typeface="Arial" panose="020B0604020202020204" pitchFamily="34" charset="0"/>
              </a:rPr>
              <a:t> </a:t>
            </a:r>
            <a:r>
              <a:rPr lang="en-US" sz="2000" b="1" dirty="0" err="1" smtClean="0">
                <a:solidFill>
                  <a:srgbClr val="C2B834"/>
                </a:solidFill>
                <a:cs typeface="Arial" panose="020B0604020202020204" pitchFamily="34" charset="0"/>
              </a:rPr>
              <a:t>theo</a:t>
            </a:r>
            <a:r>
              <a:rPr lang="en-US" sz="2000" b="1" dirty="0" smtClean="0">
                <a:solidFill>
                  <a:srgbClr val="C2B834"/>
                </a:solidFill>
                <a:cs typeface="Arial" panose="020B0604020202020204" pitchFamily="34" charset="0"/>
              </a:rPr>
              <a:t>)</a:t>
            </a:r>
            <a:r>
              <a:rPr lang="vi-VN" sz="2000" b="1" dirty="0" smtClean="0">
                <a:solidFill>
                  <a:srgbClr val="C2B834"/>
                </a:solidFill>
                <a:cs typeface="Arial" panose="020B0604020202020204" pitchFamily="34" charset="0"/>
              </a:rPr>
              <a:t> </a:t>
            </a:r>
            <a:r>
              <a:rPr lang="en-US" sz="2000" b="1" dirty="0">
                <a:solidFill>
                  <a:srgbClr val="C2B834"/>
                </a:solidFill>
                <a:cs typeface="Arial" panose="020B0604020202020204" pitchFamily="34" charset="0"/>
              </a:rPr>
              <a:t>		</a:t>
            </a:r>
          </a:p>
          <a:p>
            <a:pPr marL="566738" lvl="0" indent="-392113" algn="just">
              <a:spcBef>
                <a:spcPts val="1200"/>
              </a:spcBef>
              <a:tabLst>
                <a:tab pos="290513" algn="l"/>
              </a:tabLst>
            </a:pPr>
            <a:r>
              <a:rPr lang="en-US" sz="2000" b="1" i="1" dirty="0">
                <a:solidFill>
                  <a:schemeClr val="tx2"/>
                </a:solidFill>
                <a:cs typeface="Arial" panose="020B0604020202020204" pitchFamily="34" charset="0"/>
              </a:rPr>
              <a:t>	</a:t>
            </a:r>
            <a:r>
              <a:rPr lang="vi-VN" sz="2000" i="1" dirty="0"/>
              <a:t> </a:t>
            </a:r>
            <a:r>
              <a:rPr lang="en-US" sz="2000" i="1" dirty="0"/>
              <a:t>	</a:t>
            </a:r>
            <a:r>
              <a:rPr lang="vi-VN" sz="2000" dirty="0"/>
              <a:t>Điều </a:t>
            </a:r>
            <a:r>
              <a:rPr lang="vi-VN" sz="2000" dirty="0" smtClean="0"/>
              <a:t>145</a:t>
            </a:r>
            <a:r>
              <a:rPr lang="en-US" sz="2000" dirty="0" smtClean="0"/>
              <a:t> </a:t>
            </a:r>
            <a:r>
              <a:rPr lang="en-US" sz="2000" dirty="0" err="1">
                <a:latin typeface="Arial" panose="020B0604020202020204" pitchFamily="34" charset="0"/>
                <a:cs typeface="Arial" panose="020B0604020202020204" pitchFamily="34" charset="0"/>
              </a:rPr>
              <a:t>quy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định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về</a:t>
            </a:r>
            <a:r>
              <a:rPr lang="vi-VN" sz="2000" dirty="0" smtClean="0"/>
              <a:t> </a:t>
            </a:r>
            <a:r>
              <a:rPr lang="en-US" sz="2000" dirty="0" smtClean="0">
                <a:solidFill>
                  <a:srgbClr val="0070C0"/>
                </a:solidFill>
              </a:rPr>
              <a:t>“</a:t>
            </a:r>
            <a:r>
              <a:rPr lang="vi-VN" sz="2000" dirty="0" smtClean="0">
                <a:solidFill>
                  <a:srgbClr val="0070C0"/>
                </a:solidFill>
              </a:rPr>
              <a:t>công </a:t>
            </a:r>
            <a:r>
              <a:rPr lang="vi-VN" sz="2000" dirty="0">
                <a:solidFill>
                  <a:srgbClr val="0070C0"/>
                </a:solidFill>
              </a:rPr>
              <a:t>việc và nơi làm việc cấm sử dụng lao động từ đủ 15 đến chưa đủ 18 </a:t>
            </a:r>
            <a:r>
              <a:rPr lang="vi-VN" sz="2000" dirty="0" smtClean="0">
                <a:solidFill>
                  <a:srgbClr val="0070C0"/>
                </a:solidFill>
              </a:rPr>
              <a:t>tuổi</a:t>
            </a:r>
            <a:r>
              <a:rPr lang="en-US" sz="2000" dirty="0" smtClean="0">
                <a:solidFill>
                  <a:srgbClr val="0070C0"/>
                </a:solidFill>
              </a:rPr>
              <a:t>”</a:t>
            </a:r>
            <a:r>
              <a:rPr lang="vi-VN" sz="2000" dirty="0" smtClean="0">
                <a:solidFill>
                  <a:srgbClr val="0070C0"/>
                </a:solidFill>
              </a:rPr>
              <a:t> </a:t>
            </a:r>
            <a:endParaRPr lang="en-US" sz="2000" dirty="0">
              <a:solidFill>
                <a:srgbClr val="0070C0"/>
              </a:solidFill>
            </a:endParaRPr>
          </a:p>
          <a:p>
            <a:pPr marL="566738" lvl="0" algn="just">
              <a:spcBef>
                <a:spcPts val="1200"/>
              </a:spcBef>
              <a:tabLst>
                <a:tab pos="290513" algn="l"/>
              </a:tabLst>
            </a:pPr>
            <a:r>
              <a:rPr lang="vi-VN" sz="2000" dirty="0"/>
              <a:t>Điều </a:t>
            </a:r>
            <a:r>
              <a:rPr lang="vi-VN" sz="2000" dirty="0" smtClean="0"/>
              <a:t>146</a:t>
            </a:r>
            <a:r>
              <a:rPr lang="en-US" sz="2000" dirty="0"/>
              <a:t> </a:t>
            </a:r>
            <a:r>
              <a:rPr lang="en-US" sz="2000" dirty="0" err="1">
                <a:latin typeface="Arial" panose="020B0604020202020204" pitchFamily="34" charset="0"/>
                <a:cs typeface="Arial" panose="020B0604020202020204" pitchFamily="34" charset="0"/>
              </a:rPr>
              <a:t>quy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định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về</a:t>
            </a:r>
            <a:r>
              <a:rPr lang="en-US" sz="2000" dirty="0" smtClean="0"/>
              <a:t> </a:t>
            </a:r>
            <a:r>
              <a:rPr lang="en-US" sz="2000" dirty="0" smtClean="0">
                <a:solidFill>
                  <a:srgbClr val="0070C0"/>
                </a:solidFill>
              </a:rPr>
              <a:t>“</a:t>
            </a:r>
            <a:r>
              <a:rPr lang="vi-VN" sz="2000" dirty="0" smtClean="0">
                <a:solidFill>
                  <a:srgbClr val="0070C0"/>
                </a:solidFill>
              </a:rPr>
              <a:t>thời </a:t>
            </a:r>
            <a:r>
              <a:rPr lang="vi-VN" sz="2000" dirty="0">
                <a:solidFill>
                  <a:srgbClr val="0070C0"/>
                </a:solidFill>
              </a:rPr>
              <a:t>giờ làm việc của người chưa thành niên, trong đó có quy định về thời gian làm việc trong ngày, trong tuần, thời gian làm thêm giờ, làm việc vào ban đêm; các quy định về việc sử dụng người chưa đủ 15 tuổi làm </a:t>
            </a:r>
            <a:r>
              <a:rPr lang="vi-VN" sz="2000" dirty="0" smtClean="0">
                <a:solidFill>
                  <a:srgbClr val="0070C0"/>
                </a:solidFill>
              </a:rPr>
              <a:t>việc</a:t>
            </a:r>
            <a:r>
              <a:rPr lang="en-US" sz="2000" dirty="0" smtClean="0">
                <a:solidFill>
                  <a:srgbClr val="0070C0"/>
                </a:solidFill>
              </a:rPr>
              <a:t>”</a:t>
            </a:r>
            <a:r>
              <a:rPr lang="vi-VN" sz="2000" dirty="0" smtClean="0">
                <a:solidFill>
                  <a:srgbClr val="0070C0"/>
                </a:solidFill>
              </a:rPr>
              <a:t> </a:t>
            </a:r>
            <a:endParaRPr lang="en-US" sz="2000" dirty="0">
              <a:solidFill>
                <a:srgbClr val="0070C0"/>
              </a:solidFill>
            </a:endParaRPr>
          </a:p>
        </p:txBody>
      </p:sp>
      <p:sp>
        <p:nvSpPr>
          <p:cNvPr id="7" name="TextBox 6"/>
          <p:cNvSpPr txBox="1"/>
          <p:nvPr/>
        </p:nvSpPr>
        <p:spPr>
          <a:xfrm>
            <a:off x="1008267" y="1035676"/>
            <a:ext cx="6727568" cy="707886"/>
          </a:xfrm>
          <a:prstGeom prst="rect">
            <a:avLst/>
          </a:prstGeom>
          <a:noFill/>
        </p:spPr>
        <p:txBody>
          <a:bodyPr wrap="square" rtlCol="0">
            <a:spAutoFit/>
          </a:bodyPr>
          <a:lstStyle/>
          <a:p>
            <a:r>
              <a:rPr lang="en-US" sz="2000" b="1" dirty="0" err="1" smtClean="0">
                <a:solidFill>
                  <a:srgbClr val="002060"/>
                </a:solidFill>
              </a:rPr>
              <a:t>Các</a:t>
            </a:r>
            <a:r>
              <a:rPr lang="en-US" sz="2000" b="1" dirty="0" smtClean="0">
                <a:solidFill>
                  <a:srgbClr val="002060"/>
                </a:solidFill>
              </a:rPr>
              <a:t> </a:t>
            </a:r>
            <a:r>
              <a:rPr lang="en-US" sz="2000" b="1" dirty="0" err="1" smtClean="0">
                <a:solidFill>
                  <a:srgbClr val="002060"/>
                </a:solidFill>
              </a:rPr>
              <a:t>quy</a:t>
            </a:r>
            <a:r>
              <a:rPr lang="en-US" sz="2000" b="1" dirty="0" smtClean="0">
                <a:solidFill>
                  <a:srgbClr val="002060"/>
                </a:solidFill>
              </a:rPr>
              <a:t> </a:t>
            </a:r>
            <a:r>
              <a:rPr lang="en-US" sz="2000" b="1" dirty="0" err="1" smtClean="0">
                <a:solidFill>
                  <a:srgbClr val="002060"/>
                </a:solidFill>
              </a:rPr>
              <a:t>định</a:t>
            </a:r>
            <a:r>
              <a:rPr lang="en-US" sz="2000" b="1" dirty="0">
                <a:solidFill>
                  <a:srgbClr val="002060"/>
                </a:solidFill>
              </a:rPr>
              <a:t> </a:t>
            </a:r>
            <a:r>
              <a:rPr lang="en-US" sz="2000" b="1" dirty="0" err="1" smtClean="0">
                <a:solidFill>
                  <a:srgbClr val="002060"/>
                </a:solidFill>
              </a:rPr>
              <a:t>của</a:t>
            </a:r>
            <a:r>
              <a:rPr lang="en-US" sz="2000" b="1" dirty="0" smtClean="0">
                <a:solidFill>
                  <a:srgbClr val="002060"/>
                </a:solidFill>
              </a:rPr>
              <a:t> pháp </a:t>
            </a:r>
            <a:r>
              <a:rPr lang="en-US" sz="2000" b="1" dirty="0" err="1" smtClean="0">
                <a:solidFill>
                  <a:srgbClr val="002060"/>
                </a:solidFill>
              </a:rPr>
              <a:t>luật</a:t>
            </a:r>
            <a:r>
              <a:rPr lang="en-US" sz="2000" b="1" dirty="0" smtClean="0">
                <a:solidFill>
                  <a:srgbClr val="002060"/>
                </a:solidFill>
              </a:rPr>
              <a:t> Việt Nam </a:t>
            </a:r>
            <a:r>
              <a:rPr lang="en-US" sz="2000" b="1" dirty="0" err="1" smtClean="0">
                <a:solidFill>
                  <a:srgbClr val="002060"/>
                </a:solidFill>
              </a:rPr>
              <a:t>đối</a:t>
            </a:r>
            <a:r>
              <a:rPr lang="en-US" sz="2000" b="1" dirty="0" smtClean="0">
                <a:solidFill>
                  <a:srgbClr val="002060"/>
                </a:solidFill>
              </a:rPr>
              <a:t> </a:t>
            </a:r>
            <a:r>
              <a:rPr lang="en-US" sz="2000" b="1" dirty="0" err="1" smtClean="0">
                <a:solidFill>
                  <a:srgbClr val="002060"/>
                </a:solidFill>
              </a:rPr>
              <a:t>với</a:t>
            </a:r>
            <a:r>
              <a:rPr lang="en-US" sz="2000" b="1" dirty="0" smtClean="0">
                <a:solidFill>
                  <a:srgbClr val="002060"/>
                </a:solidFill>
              </a:rPr>
              <a:t> </a:t>
            </a:r>
            <a:r>
              <a:rPr lang="en-US" sz="2000" b="1" dirty="0" err="1" smtClean="0">
                <a:solidFill>
                  <a:srgbClr val="002060"/>
                </a:solidFill>
              </a:rPr>
              <a:t>trẻ</a:t>
            </a:r>
            <a:r>
              <a:rPr lang="en-US" sz="2000" b="1" dirty="0" smtClean="0">
                <a:solidFill>
                  <a:srgbClr val="002060"/>
                </a:solidFill>
              </a:rPr>
              <a:t> </a:t>
            </a:r>
            <a:r>
              <a:rPr lang="en-US" sz="2000" b="1" dirty="0" err="1" smtClean="0">
                <a:solidFill>
                  <a:srgbClr val="002060"/>
                </a:solidFill>
              </a:rPr>
              <a:t>em</a:t>
            </a:r>
            <a:r>
              <a:rPr lang="en-US" sz="2000" b="1" dirty="0" smtClean="0">
                <a:solidFill>
                  <a:srgbClr val="002060"/>
                </a:solidFill>
              </a:rPr>
              <a:t> </a:t>
            </a:r>
            <a:r>
              <a:rPr lang="en-US" sz="2000" b="1" dirty="0" err="1" smtClean="0">
                <a:solidFill>
                  <a:srgbClr val="002060"/>
                </a:solidFill>
              </a:rPr>
              <a:t>tham</a:t>
            </a:r>
            <a:r>
              <a:rPr lang="en-US" sz="2000" b="1" dirty="0" smtClean="0">
                <a:solidFill>
                  <a:srgbClr val="002060"/>
                </a:solidFill>
              </a:rPr>
              <a:t> gia </a:t>
            </a:r>
            <a:r>
              <a:rPr lang="en-US" sz="2000" b="1" dirty="0" err="1" smtClean="0">
                <a:solidFill>
                  <a:srgbClr val="002060"/>
                </a:solidFill>
              </a:rPr>
              <a:t>lao</a:t>
            </a:r>
            <a:r>
              <a:rPr lang="en-US" sz="2000" b="1" dirty="0" smtClean="0">
                <a:solidFill>
                  <a:srgbClr val="002060"/>
                </a:solidFill>
              </a:rPr>
              <a:t> </a:t>
            </a:r>
            <a:r>
              <a:rPr lang="en-US" sz="2000" b="1" dirty="0" err="1" smtClean="0">
                <a:solidFill>
                  <a:srgbClr val="002060"/>
                </a:solidFill>
              </a:rPr>
              <a:t>động</a:t>
            </a:r>
            <a:r>
              <a:rPr lang="en-US" sz="2000" b="1" dirty="0" smtClean="0">
                <a:solidFill>
                  <a:srgbClr val="002060"/>
                </a:solidFill>
              </a:rPr>
              <a:t> </a:t>
            </a:r>
            <a:endParaRPr lang="en-US" sz="2000" b="1" dirty="0">
              <a:solidFill>
                <a:srgbClr val="002060"/>
              </a:solidFill>
            </a:endParaRPr>
          </a:p>
        </p:txBody>
      </p:sp>
    </p:spTree>
    <p:extLst>
      <p:ext uri="{BB962C8B-B14F-4D97-AF65-F5344CB8AC3E}">
        <p14:creationId xmlns:p14="http://schemas.microsoft.com/office/powerpoint/2010/main" val="872861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Hearing &amp; Speech Disorders by Slidesgo">
  <a:themeElements>
    <a:clrScheme name="Simple Light">
      <a:dk1>
        <a:srgbClr val="FDF1EE"/>
      </a:dk1>
      <a:lt1>
        <a:srgbClr val="FFA2B5"/>
      </a:lt1>
      <a:dk2>
        <a:srgbClr val="FF744B"/>
      </a:dk2>
      <a:lt2>
        <a:srgbClr val="E0C53B"/>
      </a:lt2>
      <a:accent1>
        <a:srgbClr val="1FAB6A"/>
      </a:accent1>
      <a:accent2>
        <a:srgbClr val="4E6EE8"/>
      </a:accent2>
      <a:accent3>
        <a:srgbClr val="19348E"/>
      </a:accent3>
      <a:accent4>
        <a:srgbClr val="1FAB6A"/>
      </a:accent4>
      <a:accent5>
        <a:srgbClr val="FF744B"/>
      </a:accent5>
      <a:accent6>
        <a:srgbClr val="E0C53B"/>
      </a:accent6>
      <a:hlink>
        <a:srgbClr val="19348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1318</TotalTime>
  <Words>7340</Words>
  <Application>Microsoft Office PowerPoint</Application>
  <PresentationFormat>On-screen Show (16:9)</PresentationFormat>
  <Paragraphs>396</Paragraphs>
  <Slides>48</Slides>
  <Notes>48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48</vt:i4>
      </vt:variant>
    </vt:vector>
  </HeadingPairs>
  <TitlesOfParts>
    <vt:vector size="59" baseType="lpstr">
      <vt:lpstr>Arial</vt:lpstr>
      <vt:lpstr>Kollektif Bold</vt:lpstr>
      <vt:lpstr>Wingdings</vt:lpstr>
      <vt:lpstr>Open Sans</vt:lpstr>
      <vt:lpstr>Allerta Stencil</vt:lpstr>
      <vt:lpstr>Calibri</vt:lpstr>
      <vt:lpstr>DM Sans Bold</vt:lpstr>
      <vt:lpstr>Times New Roman</vt:lpstr>
      <vt:lpstr>NotoSans-Regular</vt:lpstr>
      <vt:lpstr>Symbol</vt:lpstr>
      <vt:lpstr>Hearing &amp; Speech Disorders by Slidesgo</vt:lpstr>
      <vt:lpstr>THỰC TRẠNG  TRẺ EM THAM GIA LAO ĐỘNG  &amp; LAO ĐỘNG TRẺ EM  Ở VIỆT NAM NĂM 2023</vt:lpstr>
      <vt:lpstr>01</vt:lpstr>
      <vt:lpstr>BỐI CẢNH CHUNG</vt:lpstr>
      <vt:lpstr>PowerPoint Presentation</vt:lpstr>
      <vt:lpstr>PowerPoint Presentation</vt:lpstr>
      <vt:lpstr>KHÁI NIỆM ĐỊNH NGHĨA ĐO LƯỜNG  LAO ĐỘNG TRẺ EM</vt:lpstr>
      <vt:lpstr>KHÁI NIỆM ĐỊNH NGHĨA ĐO LƯỜNG  LAO ĐỘNG TRẺ EM</vt:lpstr>
      <vt:lpstr>KHÁI NIỆM ĐỊNH NGHĨA ĐO LƯỜNG  LAO ĐỘNG TRẺ EM</vt:lpstr>
      <vt:lpstr>KHÁI NIỆM ĐỊNH NGHĨA ĐO LƯỜNG  LAO ĐỘNG TRẺ EM</vt:lpstr>
      <vt:lpstr>KHÁI NIỆM ĐỊNH NGHĨA ĐO LƯỜNG  LAO ĐỘNG TRẺ EM</vt:lpstr>
      <vt:lpstr>KHÁI NIỆM ĐỊNH NGHĨA ĐO LƯỜNG  LAO ĐỘNG TRẺ EM</vt:lpstr>
      <vt:lpstr>KHÁI NIỆM ĐỊNH NGHĨA ĐO LƯỜNG  LAO ĐỘNG TRẺ EM</vt:lpstr>
      <vt:lpstr>KHÁI NIỆM ĐỊNH NGHĨA ĐO LƯỜNG  LAO ĐỘNG TRẺ EM</vt:lpstr>
      <vt:lpstr>KHÁI NIỆM ĐỊNH NGHĨA ĐO LƯỜNG LAO ĐỘNG TRẺ EM</vt:lpstr>
      <vt:lpstr>NGUỒN DỮ LIỆU</vt:lpstr>
      <vt:lpstr>NGUỒN DỮ LIỆU</vt:lpstr>
      <vt:lpstr>NGUỒN DỮ LIỆU</vt:lpstr>
      <vt:lpstr>KẾT QUẢ CHỦ YẾU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TRÂN TRỌNG CẢM ƠN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THỰC TRẠNG TRẺ EM THAM GIA LAO ĐỘNG &amp; SPEECH DISORDERS SPEECH</dc:title>
  <dc:creator>Windows 10</dc:creator>
  <cp:lastModifiedBy>Windows 10</cp:lastModifiedBy>
  <cp:revision>70</cp:revision>
  <dcterms:modified xsi:type="dcterms:W3CDTF">2025-01-22T15:28:30Z</dcterms:modified>
</cp:coreProperties>
</file>